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35"/>
  </p:notesMasterIdLst>
  <p:sldIdLst>
    <p:sldId id="256" r:id="rId2"/>
    <p:sldId id="257" r:id="rId3"/>
    <p:sldId id="284" r:id="rId4"/>
    <p:sldId id="283" r:id="rId5"/>
    <p:sldId id="285" r:id="rId6"/>
    <p:sldId id="259" r:id="rId7"/>
    <p:sldId id="286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7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8" r:id="rId32"/>
    <p:sldId id="289" r:id="rId33"/>
    <p:sldId id="290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A351B2-4AD5-406E-8783-8A8EDCA91955}">
  <a:tblStyle styleId="{F9A351B2-4AD5-406E-8783-8A8EDCA919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96" d="100"/>
          <a:sy n="96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ermanent Marker"/>
              <a:buNone/>
              <a:defRPr sz="2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291413" y="1615636"/>
            <a:ext cx="8520600" cy="9355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華康儷粗圓" panose="020F0709000000000000" pitchFamily="49" charset="-120"/>
                <a:ea typeface="華康儷粗圓" panose="020F0709000000000000" pitchFamily="49" charset="-120"/>
              </a:rPr>
              <a:t>前端專題提案報告</a:t>
            </a:r>
            <a:endParaRPr dirty="0">
              <a:latin typeface="華康儷粗圓" panose="020F0709000000000000" pitchFamily="49" charset="-120"/>
              <a:ea typeface="華康儷粗圓" panose="020F0709000000000000" pitchFamily="49" charset="-120"/>
            </a:endParaRPr>
          </a:p>
        </p:txBody>
      </p:sp>
      <p:sp>
        <p:nvSpPr>
          <p:cNvPr id="329" name="Google Shape;329;p23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omfortaa Light"/>
                <a:sym typeface="Comfortaa Light"/>
              </a:rPr>
              <a:t>主題：電商平台</a:t>
            </a:r>
            <a:endParaRPr lang="en" sz="1600" dirty="0">
              <a:latin typeface="微軟正黑體" panose="020B0604030504040204" pitchFamily="34" charset="-120"/>
              <a:ea typeface="微軟正黑體" panose="020B0604030504040204" pitchFamily="34" charset="-120"/>
              <a:cs typeface="Comfortaa Light"/>
              <a:sym typeface="Comfortaa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Comfortaa Light"/>
                <a:sym typeface="Comfortaa Light"/>
              </a:rPr>
              <a:t>報告者：16黃埏椿</a:t>
            </a:r>
            <a:endParaRPr sz="1600" dirty="0">
              <a:latin typeface="微軟正黑體" panose="020B0604030504040204" pitchFamily="34" charset="-120"/>
              <a:ea typeface="微軟正黑體" panose="020B0604030504040204" pitchFamily="34" charset="-120"/>
              <a:cs typeface="Comfortaa Light"/>
              <a:sym typeface="Comfortaa Light"/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75881" y="2283499"/>
            <a:ext cx="772313" cy="49791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5350141" y="100301"/>
            <a:ext cx="420904" cy="49824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7281641" y="1136546"/>
            <a:ext cx="892968" cy="986057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8084663" y="3138245"/>
            <a:ext cx="1026629" cy="1056842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3"/>
          <p:cNvGrpSpPr/>
          <p:nvPr/>
        </p:nvGrpSpPr>
        <p:grpSpPr>
          <a:xfrm>
            <a:off x="1960499" y="1511252"/>
            <a:ext cx="690310" cy="1154730"/>
            <a:chOff x="1960499" y="1511252"/>
            <a:chExt cx="690310" cy="1154730"/>
          </a:xfrm>
        </p:grpSpPr>
        <p:sp>
          <p:nvSpPr>
            <p:cNvPr id="349" name="Google Shape;349;p23"/>
            <p:cNvSpPr/>
            <p:nvPr/>
          </p:nvSpPr>
          <p:spPr>
            <a:xfrm>
              <a:off x="2276433" y="1802367"/>
              <a:ext cx="230886" cy="126347"/>
            </a:xfrm>
            <a:custGeom>
              <a:avLst/>
              <a:gdLst/>
              <a:ahLst/>
              <a:cxnLst/>
              <a:rect l="l" t="t" r="r" b="b"/>
              <a:pathLst>
                <a:path w="6977" h="3818" extrusionOk="0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960499" y="1705670"/>
              <a:ext cx="614064" cy="960311"/>
            </a:xfrm>
            <a:custGeom>
              <a:avLst/>
              <a:gdLst/>
              <a:ahLst/>
              <a:cxnLst/>
              <a:rect l="l" t="t" r="r" b="b"/>
              <a:pathLst>
                <a:path w="18556" h="29019" extrusionOk="0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040749" y="2214401"/>
              <a:ext cx="274932" cy="375269"/>
            </a:xfrm>
            <a:custGeom>
              <a:avLst/>
              <a:gdLst/>
              <a:ahLst/>
              <a:cxnLst/>
              <a:rect l="l" t="t" r="r" b="b"/>
              <a:pathLst>
                <a:path w="8308" h="11340" extrusionOk="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175965" y="2156390"/>
              <a:ext cx="75252" cy="67840"/>
            </a:xfrm>
            <a:custGeom>
              <a:avLst/>
              <a:gdLst/>
              <a:ahLst/>
              <a:cxnLst/>
              <a:rect l="l" t="t" r="r" b="b"/>
              <a:pathLst>
                <a:path w="2274" h="2050" extrusionOk="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269285" y="2051322"/>
              <a:ext cx="103977" cy="101064"/>
            </a:xfrm>
            <a:custGeom>
              <a:avLst/>
              <a:gdLst/>
              <a:ahLst/>
              <a:cxnLst/>
              <a:rect l="l" t="t" r="r" b="b"/>
              <a:pathLst>
                <a:path w="3142" h="3054" extrusionOk="0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330209" y="1578331"/>
              <a:ext cx="118570" cy="102487"/>
            </a:xfrm>
            <a:custGeom>
              <a:avLst/>
              <a:gdLst/>
              <a:ahLst/>
              <a:cxnLst/>
              <a:rect l="l" t="t" r="r" b="b"/>
              <a:pathLst>
                <a:path w="3583" h="3097" extrusionOk="0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512912" y="1511252"/>
              <a:ext cx="137896" cy="132072"/>
            </a:xfrm>
            <a:custGeom>
              <a:avLst/>
              <a:gdLst/>
              <a:ahLst/>
              <a:cxnLst/>
              <a:rect l="l" t="t" r="r" b="b"/>
              <a:pathLst>
                <a:path w="4167" h="3991" extrusionOk="0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734290" y="251983"/>
            <a:ext cx="800177" cy="752193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2857571" y="1302505"/>
            <a:ext cx="152954" cy="6003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3168309" y="474596"/>
            <a:ext cx="1088181" cy="608604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4554058" y="287028"/>
            <a:ext cx="820760" cy="899951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7100592" y="-366483"/>
            <a:ext cx="638917" cy="1022558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5910718" y="-131360"/>
            <a:ext cx="105830" cy="85015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3894690" y="-306155"/>
            <a:ext cx="432221" cy="578920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2775700" y="-243577"/>
            <a:ext cx="641763" cy="660328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1588573" y="-296128"/>
            <a:ext cx="730914" cy="557013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1739309" y="566891"/>
            <a:ext cx="853058" cy="594507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291413" y="-295003"/>
            <a:ext cx="420937" cy="645006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214230" y="1280862"/>
            <a:ext cx="693917" cy="709106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182869" y="835238"/>
            <a:ext cx="1277205" cy="1131333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004821" y="2303619"/>
            <a:ext cx="413557" cy="605096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" name="Google Shape;433;p23"/>
          <p:cNvGrpSpPr/>
          <p:nvPr/>
        </p:nvGrpSpPr>
        <p:grpSpPr>
          <a:xfrm>
            <a:off x="2647665" y="2892963"/>
            <a:ext cx="62909" cy="137996"/>
            <a:chOff x="2647665" y="2892963"/>
            <a:chExt cx="62909" cy="137996"/>
          </a:xfrm>
        </p:grpSpPr>
        <p:sp>
          <p:nvSpPr>
            <p:cNvPr id="434" name="Google Shape;434;p23"/>
            <p:cNvSpPr/>
            <p:nvPr/>
          </p:nvSpPr>
          <p:spPr>
            <a:xfrm>
              <a:off x="2679235" y="2917121"/>
              <a:ext cx="31339" cy="113838"/>
            </a:xfrm>
            <a:custGeom>
              <a:avLst/>
              <a:gdLst/>
              <a:ahLst/>
              <a:cxnLst/>
              <a:rect l="l" t="t" r="r" b="b"/>
              <a:pathLst>
                <a:path w="947" h="3440" extrusionOk="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647665" y="2892963"/>
              <a:ext cx="22668" cy="82698"/>
            </a:xfrm>
            <a:custGeom>
              <a:avLst/>
              <a:gdLst/>
              <a:ahLst/>
              <a:cxnLst/>
              <a:rect l="l" t="t" r="r" b="b"/>
              <a:pathLst>
                <a:path w="685" h="2499" extrusionOk="0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2248437" y="2591126"/>
            <a:ext cx="134753" cy="99377"/>
            <a:chOff x="2248437" y="2591126"/>
            <a:chExt cx="134753" cy="99377"/>
          </a:xfrm>
        </p:grpSpPr>
        <p:sp>
          <p:nvSpPr>
            <p:cNvPr id="437" name="Google Shape;437;p23"/>
            <p:cNvSpPr/>
            <p:nvPr/>
          </p:nvSpPr>
          <p:spPr>
            <a:xfrm>
              <a:off x="2248437" y="2591126"/>
              <a:ext cx="85312" cy="99377"/>
            </a:xfrm>
            <a:custGeom>
              <a:avLst/>
              <a:gdLst/>
              <a:ahLst/>
              <a:cxnLst/>
              <a:rect l="l" t="t" r="r" b="b"/>
              <a:pathLst>
                <a:path w="2578" h="3003" extrusionOk="0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320380" y="2614622"/>
              <a:ext cx="62810" cy="58673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319707" y="3143540"/>
            <a:ext cx="638983" cy="1054658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344284" y="3702273"/>
            <a:ext cx="388340" cy="497513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4368" y="4500332"/>
            <a:ext cx="1550979" cy="1347924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1664354" y="4088694"/>
            <a:ext cx="1037582" cy="940754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2661531" y="4759645"/>
            <a:ext cx="636336" cy="6138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3260869" y="4155210"/>
            <a:ext cx="1065612" cy="1051580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4756021" y="3831533"/>
            <a:ext cx="142364" cy="69263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4349976" y="4801904"/>
            <a:ext cx="591495" cy="708080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5630954" y="5096427"/>
            <a:ext cx="147626" cy="102487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5587702" y="3976345"/>
            <a:ext cx="519354" cy="629618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6416107" y="3473604"/>
            <a:ext cx="72969" cy="114666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6151764" y="3887194"/>
            <a:ext cx="1009123" cy="131397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5751609" y="213662"/>
            <a:ext cx="1480128" cy="1386642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9" name="Google Shape;539;p23"/>
          <p:cNvGrpSpPr/>
          <p:nvPr/>
        </p:nvGrpSpPr>
        <p:grpSpPr>
          <a:xfrm>
            <a:off x="6451118" y="1964685"/>
            <a:ext cx="884232" cy="497711"/>
            <a:chOff x="6451118" y="1964685"/>
            <a:chExt cx="884232" cy="497711"/>
          </a:xfrm>
        </p:grpSpPr>
        <p:sp>
          <p:nvSpPr>
            <p:cNvPr id="540" name="Google Shape;540;p23"/>
            <p:cNvSpPr/>
            <p:nvPr/>
          </p:nvSpPr>
          <p:spPr>
            <a:xfrm>
              <a:off x="6451118" y="1964685"/>
              <a:ext cx="772346" cy="497711"/>
            </a:xfrm>
            <a:custGeom>
              <a:avLst/>
              <a:gdLst/>
              <a:ahLst/>
              <a:cxnLst/>
              <a:rect l="l" t="t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7237231" y="2177603"/>
              <a:ext cx="59732" cy="78098"/>
            </a:xfrm>
            <a:custGeom>
              <a:avLst/>
              <a:gdLst/>
              <a:ahLst/>
              <a:cxnLst/>
              <a:rect l="l" t="t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7278166" y="2184420"/>
              <a:ext cx="57184" cy="84287"/>
            </a:xfrm>
            <a:custGeom>
              <a:avLst/>
              <a:gdLst/>
              <a:ahLst/>
              <a:cxnLst/>
              <a:rect l="l" t="t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7346204" y="3514142"/>
            <a:ext cx="540037" cy="623992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7485292" y="4430739"/>
            <a:ext cx="1375953" cy="924075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8490510" y="1991557"/>
            <a:ext cx="536463" cy="705466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6765365" y="2520242"/>
            <a:ext cx="1413745" cy="81156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454538" y="1064636"/>
            <a:ext cx="841873" cy="594507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7961559" y="-202278"/>
            <a:ext cx="1015476" cy="922487"/>
            <a:chOff x="7961559" y="-202278"/>
            <a:chExt cx="1015476" cy="922487"/>
          </a:xfrm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4816519" y="4288164"/>
            <a:ext cx="772313" cy="497744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1637980" y="2854741"/>
            <a:ext cx="851139" cy="910474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D2EBD51-C07C-584A-A57B-D16F90C7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39" y="1143460"/>
            <a:ext cx="61468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AC6A9BE-3055-B540-8F3E-3D134B515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5" y="1186500"/>
            <a:ext cx="6386052" cy="35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0FAB02E-0BA0-BA4F-8566-545B8CF9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20" y="471835"/>
            <a:ext cx="4864359" cy="41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2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D221DA66-32F7-1B4D-BDAC-A2553229A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1" y="2672810"/>
            <a:ext cx="4159045" cy="210584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25B77A6-E041-134B-AA4A-F91247954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683" y="364845"/>
            <a:ext cx="5860904" cy="2963379"/>
          </a:xfrm>
          <a:prstGeom prst="rect">
            <a:avLst/>
          </a:prstGeom>
        </p:spPr>
      </p:pic>
      <p:grpSp>
        <p:nvGrpSpPr>
          <p:cNvPr id="10" name="Google Shape;948;p33">
            <a:extLst>
              <a:ext uri="{FF2B5EF4-FFF2-40B4-BE49-F238E27FC236}">
                <a16:creationId xmlns:a16="http://schemas.microsoft.com/office/drawing/2014/main" id="{1AAB4C47-9E4F-C149-ABAA-D778497E71C8}"/>
              </a:ext>
            </a:extLst>
          </p:cNvPr>
          <p:cNvGrpSpPr/>
          <p:nvPr/>
        </p:nvGrpSpPr>
        <p:grpSpPr>
          <a:xfrm rot="15668302" flipH="1">
            <a:off x="2199427" y="2292953"/>
            <a:ext cx="938555" cy="1516430"/>
            <a:chOff x="3497766" y="2048168"/>
            <a:chExt cx="246101" cy="388799"/>
          </a:xfrm>
        </p:grpSpPr>
        <p:sp>
          <p:nvSpPr>
            <p:cNvPr id="11" name="Google Shape;949;p33">
              <a:extLst>
                <a:ext uri="{FF2B5EF4-FFF2-40B4-BE49-F238E27FC236}">
                  <a16:creationId xmlns:a16="http://schemas.microsoft.com/office/drawing/2014/main" id="{CCD57531-F389-7B4E-92EC-4DE487412B08}"/>
                </a:ext>
              </a:extLst>
            </p:cNvPr>
            <p:cNvSpPr/>
            <p:nvPr/>
          </p:nvSpPr>
          <p:spPr>
            <a:xfrm>
              <a:off x="3511003" y="2062499"/>
              <a:ext cx="218646" cy="357255"/>
            </a:xfrm>
            <a:custGeom>
              <a:avLst/>
              <a:gdLst/>
              <a:ahLst/>
              <a:cxnLst/>
              <a:rect l="l" t="t" r="r" b="b"/>
              <a:pathLst>
                <a:path w="17377" h="28393" extrusionOk="0">
                  <a:moveTo>
                    <a:pt x="13572" y="0"/>
                  </a:moveTo>
                  <a:cubicBezTo>
                    <a:pt x="13074" y="0"/>
                    <a:pt x="12546" y="262"/>
                    <a:pt x="12228" y="646"/>
                  </a:cubicBezTo>
                  <a:cubicBezTo>
                    <a:pt x="11377" y="1676"/>
                    <a:pt x="10457" y="2667"/>
                    <a:pt x="9854" y="3861"/>
                  </a:cubicBezTo>
                  <a:cubicBezTo>
                    <a:pt x="9344" y="4874"/>
                    <a:pt x="8650" y="5775"/>
                    <a:pt x="8119" y="6780"/>
                  </a:cubicBezTo>
                  <a:cubicBezTo>
                    <a:pt x="7687" y="7599"/>
                    <a:pt x="7541" y="8639"/>
                    <a:pt x="6744" y="9275"/>
                  </a:cubicBezTo>
                  <a:cubicBezTo>
                    <a:pt x="6445" y="9514"/>
                    <a:pt x="6427" y="9944"/>
                    <a:pt x="6324" y="10250"/>
                  </a:cubicBezTo>
                  <a:cubicBezTo>
                    <a:pt x="5649" y="12269"/>
                    <a:pt x="4684" y="14191"/>
                    <a:pt x="4380" y="16337"/>
                  </a:cubicBezTo>
                  <a:cubicBezTo>
                    <a:pt x="4235" y="17348"/>
                    <a:pt x="3928" y="18343"/>
                    <a:pt x="3760" y="19358"/>
                  </a:cubicBezTo>
                  <a:cubicBezTo>
                    <a:pt x="3732" y="19534"/>
                    <a:pt x="3712" y="19652"/>
                    <a:pt x="3591" y="19652"/>
                  </a:cubicBezTo>
                  <a:cubicBezTo>
                    <a:pt x="3521" y="19652"/>
                    <a:pt x="3418" y="19613"/>
                    <a:pt x="3259" y="19525"/>
                  </a:cubicBezTo>
                  <a:cubicBezTo>
                    <a:pt x="2586" y="19151"/>
                    <a:pt x="1869" y="18744"/>
                    <a:pt x="1051" y="18744"/>
                  </a:cubicBezTo>
                  <a:cubicBezTo>
                    <a:pt x="888" y="18744"/>
                    <a:pt x="722" y="18760"/>
                    <a:pt x="551" y="18795"/>
                  </a:cubicBezTo>
                  <a:cubicBezTo>
                    <a:pt x="0" y="18909"/>
                    <a:pt x="385" y="19235"/>
                    <a:pt x="358" y="19483"/>
                  </a:cubicBezTo>
                  <a:cubicBezTo>
                    <a:pt x="153" y="19774"/>
                    <a:pt x="235" y="19996"/>
                    <a:pt x="520" y="20211"/>
                  </a:cubicBezTo>
                  <a:cubicBezTo>
                    <a:pt x="682" y="20332"/>
                    <a:pt x="746" y="20514"/>
                    <a:pt x="452" y="20617"/>
                  </a:cubicBezTo>
                  <a:cubicBezTo>
                    <a:pt x="276" y="20679"/>
                    <a:pt x="424" y="20859"/>
                    <a:pt x="450" y="20870"/>
                  </a:cubicBezTo>
                  <a:cubicBezTo>
                    <a:pt x="1100" y="21124"/>
                    <a:pt x="1002" y="21827"/>
                    <a:pt x="1164" y="22288"/>
                  </a:cubicBezTo>
                  <a:cubicBezTo>
                    <a:pt x="1340" y="22788"/>
                    <a:pt x="1802" y="23310"/>
                    <a:pt x="1533" y="23935"/>
                  </a:cubicBezTo>
                  <a:cubicBezTo>
                    <a:pt x="1517" y="23980"/>
                    <a:pt x="1505" y="24025"/>
                    <a:pt x="1495" y="24072"/>
                  </a:cubicBezTo>
                  <a:cubicBezTo>
                    <a:pt x="2286" y="24182"/>
                    <a:pt x="1805" y="25106"/>
                    <a:pt x="2351" y="25410"/>
                  </a:cubicBezTo>
                  <a:cubicBezTo>
                    <a:pt x="2547" y="25519"/>
                    <a:pt x="2682" y="25777"/>
                    <a:pt x="2704" y="26086"/>
                  </a:cubicBezTo>
                  <a:cubicBezTo>
                    <a:pt x="2726" y="26396"/>
                    <a:pt x="2900" y="26693"/>
                    <a:pt x="3133" y="26961"/>
                  </a:cubicBezTo>
                  <a:cubicBezTo>
                    <a:pt x="3417" y="27284"/>
                    <a:pt x="3966" y="27452"/>
                    <a:pt x="3818" y="28099"/>
                  </a:cubicBezTo>
                  <a:cubicBezTo>
                    <a:pt x="3781" y="28262"/>
                    <a:pt x="4223" y="28393"/>
                    <a:pt x="4628" y="28393"/>
                  </a:cubicBezTo>
                  <a:cubicBezTo>
                    <a:pt x="4859" y="28393"/>
                    <a:pt x="5077" y="28350"/>
                    <a:pt x="5188" y="28247"/>
                  </a:cubicBezTo>
                  <a:cubicBezTo>
                    <a:pt x="5515" y="27945"/>
                    <a:pt x="5856" y="27625"/>
                    <a:pt x="6186" y="27359"/>
                  </a:cubicBezTo>
                  <a:cubicBezTo>
                    <a:pt x="7318" y="26438"/>
                    <a:pt x="8261" y="25326"/>
                    <a:pt x="9049" y="24156"/>
                  </a:cubicBezTo>
                  <a:cubicBezTo>
                    <a:pt x="9554" y="23409"/>
                    <a:pt x="10185" y="22650"/>
                    <a:pt x="10418" y="21715"/>
                  </a:cubicBezTo>
                  <a:cubicBezTo>
                    <a:pt x="10436" y="21639"/>
                    <a:pt x="10459" y="21563"/>
                    <a:pt x="10490" y="21490"/>
                  </a:cubicBezTo>
                  <a:cubicBezTo>
                    <a:pt x="11053" y="20239"/>
                    <a:pt x="10956" y="19872"/>
                    <a:pt x="9816" y="19872"/>
                  </a:cubicBezTo>
                  <a:cubicBezTo>
                    <a:pt x="9665" y="19872"/>
                    <a:pt x="9496" y="19879"/>
                    <a:pt x="9308" y="19890"/>
                  </a:cubicBezTo>
                  <a:cubicBezTo>
                    <a:pt x="9256" y="19894"/>
                    <a:pt x="9204" y="19895"/>
                    <a:pt x="9152" y="19895"/>
                  </a:cubicBezTo>
                  <a:cubicBezTo>
                    <a:pt x="9018" y="19895"/>
                    <a:pt x="8882" y="19887"/>
                    <a:pt x="8748" y="19887"/>
                  </a:cubicBezTo>
                  <a:cubicBezTo>
                    <a:pt x="8475" y="19887"/>
                    <a:pt x="8207" y="19920"/>
                    <a:pt x="7965" y="20121"/>
                  </a:cubicBezTo>
                  <a:cubicBezTo>
                    <a:pt x="7918" y="20160"/>
                    <a:pt x="7874" y="20177"/>
                    <a:pt x="7834" y="20177"/>
                  </a:cubicBezTo>
                  <a:cubicBezTo>
                    <a:pt x="7755" y="20177"/>
                    <a:pt x="7690" y="20112"/>
                    <a:pt x="7648" y="20023"/>
                  </a:cubicBezTo>
                  <a:cubicBezTo>
                    <a:pt x="7503" y="19721"/>
                    <a:pt x="7337" y="19416"/>
                    <a:pt x="7466" y="19066"/>
                  </a:cubicBezTo>
                  <a:cubicBezTo>
                    <a:pt x="8060" y="17471"/>
                    <a:pt x="8689" y="15885"/>
                    <a:pt x="9477" y="14379"/>
                  </a:cubicBezTo>
                  <a:cubicBezTo>
                    <a:pt x="9860" y="13648"/>
                    <a:pt x="10327" y="12929"/>
                    <a:pt x="10700" y="12207"/>
                  </a:cubicBezTo>
                  <a:cubicBezTo>
                    <a:pt x="11423" y="10813"/>
                    <a:pt x="12416" y="9650"/>
                    <a:pt x="13335" y="8415"/>
                  </a:cubicBezTo>
                  <a:cubicBezTo>
                    <a:pt x="14080" y="7416"/>
                    <a:pt x="14928" y="6509"/>
                    <a:pt x="15774" y="5597"/>
                  </a:cubicBezTo>
                  <a:cubicBezTo>
                    <a:pt x="16154" y="5187"/>
                    <a:pt x="16384" y="4673"/>
                    <a:pt x="16913" y="4353"/>
                  </a:cubicBezTo>
                  <a:cubicBezTo>
                    <a:pt x="17198" y="4179"/>
                    <a:pt x="17377" y="3659"/>
                    <a:pt x="17165" y="3202"/>
                  </a:cubicBezTo>
                  <a:cubicBezTo>
                    <a:pt x="16524" y="1809"/>
                    <a:pt x="15474" y="820"/>
                    <a:pt x="14132" y="129"/>
                  </a:cubicBezTo>
                  <a:cubicBezTo>
                    <a:pt x="13959" y="40"/>
                    <a:pt x="13768" y="0"/>
                    <a:pt x="13572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0;p33">
              <a:extLst>
                <a:ext uri="{FF2B5EF4-FFF2-40B4-BE49-F238E27FC236}">
                  <a16:creationId xmlns:a16="http://schemas.microsoft.com/office/drawing/2014/main" id="{D8561366-FDB6-6A4D-80AB-A04D72C362A8}"/>
                </a:ext>
              </a:extLst>
            </p:cNvPr>
            <p:cNvSpPr/>
            <p:nvPr/>
          </p:nvSpPr>
          <p:spPr>
            <a:xfrm>
              <a:off x="3497766" y="2048168"/>
              <a:ext cx="246101" cy="388799"/>
            </a:xfrm>
            <a:custGeom>
              <a:avLst/>
              <a:gdLst/>
              <a:ahLst/>
              <a:cxnLst/>
              <a:rect l="l" t="t" r="r" b="b"/>
              <a:pathLst>
                <a:path w="19559" h="30900" extrusionOk="0">
                  <a:moveTo>
                    <a:pt x="14624" y="1139"/>
                  </a:moveTo>
                  <a:cubicBezTo>
                    <a:pt x="14820" y="1139"/>
                    <a:pt x="15011" y="1179"/>
                    <a:pt x="15184" y="1268"/>
                  </a:cubicBezTo>
                  <a:cubicBezTo>
                    <a:pt x="16526" y="1959"/>
                    <a:pt x="17576" y="2948"/>
                    <a:pt x="18217" y="4341"/>
                  </a:cubicBezTo>
                  <a:cubicBezTo>
                    <a:pt x="18429" y="4798"/>
                    <a:pt x="18250" y="5318"/>
                    <a:pt x="17965" y="5492"/>
                  </a:cubicBezTo>
                  <a:cubicBezTo>
                    <a:pt x="17436" y="5812"/>
                    <a:pt x="17206" y="6326"/>
                    <a:pt x="16826" y="6736"/>
                  </a:cubicBezTo>
                  <a:cubicBezTo>
                    <a:pt x="15980" y="7648"/>
                    <a:pt x="15132" y="8555"/>
                    <a:pt x="14387" y="9554"/>
                  </a:cubicBezTo>
                  <a:cubicBezTo>
                    <a:pt x="13468" y="10789"/>
                    <a:pt x="12475" y="11952"/>
                    <a:pt x="11752" y="13346"/>
                  </a:cubicBezTo>
                  <a:cubicBezTo>
                    <a:pt x="11379" y="14068"/>
                    <a:pt x="10912" y="14787"/>
                    <a:pt x="10529" y="15518"/>
                  </a:cubicBezTo>
                  <a:cubicBezTo>
                    <a:pt x="9741" y="17024"/>
                    <a:pt x="9112" y="18610"/>
                    <a:pt x="8518" y="20205"/>
                  </a:cubicBezTo>
                  <a:cubicBezTo>
                    <a:pt x="8389" y="20555"/>
                    <a:pt x="8555" y="20860"/>
                    <a:pt x="8700" y="21162"/>
                  </a:cubicBezTo>
                  <a:cubicBezTo>
                    <a:pt x="8742" y="21251"/>
                    <a:pt x="8807" y="21316"/>
                    <a:pt x="8886" y="21316"/>
                  </a:cubicBezTo>
                  <a:cubicBezTo>
                    <a:pt x="8926" y="21316"/>
                    <a:pt x="8970" y="21299"/>
                    <a:pt x="9017" y="21260"/>
                  </a:cubicBezTo>
                  <a:cubicBezTo>
                    <a:pt x="9259" y="21059"/>
                    <a:pt x="9527" y="21026"/>
                    <a:pt x="9800" y="21026"/>
                  </a:cubicBezTo>
                  <a:cubicBezTo>
                    <a:pt x="9934" y="21026"/>
                    <a:pt x="10070" y="21034"/>
                    <a:pt x="10204" y="21034"/>
                  </a:cubicBezTo>
                  <a:cubicBezTo>
                    <a:pt x="10256" y="21034"/>
                    <a:pt x="10308" y="21033"/>
                    <a:pt x="10360" y="21029"/>
                  </a:cubicBezTo>
                  <a:cubicBezTo>
                    <a:pt x="10548" y="21018"/>
                    <a:pt x="10717" y="21011"/>
                    <a:pt x="10868" y="21011"/>
                  </a:cubicBezTo>
                  <a:cubicBezTo>
                    <a:pt x="12008" y="21011"/>
                    <a:pt x="12105" y="21378"/>
                    <a:pt x="11542" y="22629"/>
                  </a:cubicBezTo>
                  <a:cubicBezTo>
                    <a:pt x="11511" y="22702"/>
                    <a:pt x="11488" y="22778"/>
                    <a:pt x="11470" y="22854"/>
                  </a:cubicBezTo>
                  <a:cubicBezTo>
                    <a:pt x="11237" y="23789"/>
                    <a:pt x="10606" y="24548"/>
                    <a:pt x="10101" y="25295"/>
                  </a:cubicBezTo>
                  <a:cubicBezTo>
                    <a:pt x="9313" y="26465"/>
                    <a:pt x="8370" y="27577"/>
                    <a:pt x="7238" y="28498"/>
                  </a:cubicBezTo>
                  <a:cubicBezTo>
                    <a:pt x="6908" y="28764"/>
                    <a:pt x="6567" y="29084"/>
                    <a:pt x="6240" y="29386"/>
                  </a:cubicBezTo>
                  <a:cubicBezTo>
                    <a:pt x="6129" y="29489"/>
                    <a:pt x="5911" y="29532"/>
                    <a:pt x="5680" y="29532"/>
                  </a:cubicBezTo>
                  <a:cubicBezTo>
                    <a:pt x="5275" y="29532"/>
                    <a:pt x="4833" y="29401"/>
                    <a:pt x="4870" y="29238"/>
                  </a:cubicBezTo>
                  <a:cubicBezTo>
                    <a:pt x="5018" y="28591"/>
                    <a:pt x="4469" y="28423"/>
                    <a:pt x="4185" y="28100"/>
                  </a:cubicBezTo>
                  <a:cubicBezTo>
                    <a:pt x="3952" y="27832"/>
                    <a:pt x="3778" y="27535"/>
                    <a:pt x="3756" y="27225"/>
                  </a:cubicBezTo>
                  <a:cubicBezTo>
                    <a:pt x="3734" y="26916"/>
                    <a:pt x="3599" y="26658"/>
                    <a:pt x="3403" y="26549"/>
                  </a:cubicBezTo>
                  <a:cubicBezTo>
                    <a:pt x="2857" y="26245"/>
                    <a:pt x="3338" y="25321"/>
                    <a:pt x="2547" y="25211"/>
                  </a:cubicBezTo>
                  <a:cubicBezTo>
                    <a:pt x="2557" y="25164"/>
                    <a:pt x="2569" y="25119"/>
                    <a:pt x="2585" y="25074"/>
                  </a:cubicBezTo>
                  <a:cubicBezTo>
                    <a:pt x="2854" y="24449"/>
                    <a:pt x="2392" y="23927"/>
                    <a:pt x="2216" y="23427"/>
                  </a:cubicBezTo>
                  <a:cubicBezTo>
                    <a:pt x="2054" y="22966"/>
                    <a:pt x="2152" y="22263"/>
                    <a:pt x="1502" y="22009"/>
                  </a:cubicBezTo>
                  <a:cubicBezTo>
                    <a:pt x="1476" y="21998"/>
                    <a:pt x="1328" y="21818"/>
                    <a:pt x="1504" y="21756"/>
                  </a:cubicBezTo>
                  <a:cubicBezTo>
                    <a:pt x="1798" y="21653"/>
                    <a:pt x="1734" y="21471"/>
                    <a:pt x="1572" y="21350"/>
                  </a:cubicBezTo>
                  <a:cubicBezTo>
                    <a:pt x="1287" y="21135"/>
                    <a:pt x="1205" y="20913"/>
                    <a:pt x="1410" y="20622"/>
                  </a:cubicBezTo>
                  <a:cubicBezTo>
                    <a:pt x="1437" y="20374"/>
                    <a:pt x="1052" y="20048"/>
                    <a:pt x="1603" y="19934"/>
                  </a:cubicBezTo>
                  <a:cubicBezTo>
                    <a:pt x="1774" y="19899"/>
                    <a:pt x="1940" y="19883"/>
                    <a:pt x="2103" y="19883"/>
                  </a:cubicBezTo>
                  <a:cubicBezTo>
                    <a:pt x="2921" y="19883"/>
                    <a:pt x="3638" y="20290"/>
                    <a:pt x="4311" y="20664"/>
                  </a:cubicBezTo>
                  <a:cubicBezTo>
                    <a:pt x="4470" y="20752"/>
                    <a:pt x="4573" y="20791"/>
                    <a:pt x="4643" y="20791"/>
                  </a:cubicBezTo>
                  <a:cubicBezTo>
                    <a:pt x="4764" y="20791"/>
                    <a:pt x="4784" y="20673"/>
                    <a:pt x="4812" y="20497"/>
                  </a:cubicBezTo>
                  <a:cubicBezTo>
                    <a:pt x="4980" y="19482"/>
                    <a:pt x="5287" y="18487"/>
                    <a:pt x="5432" y="17476"/>
                  </a:cubicBezTo>
                  <a:cubicBezTo>
                    <a:pt x="5736" y="15330"/>
                    <a:pt x="6701" y="13408"/>
                    <a:pt x="7376" y="11389"/>
                  </a:cubicBezTo>
                  <a:cubicBezTo>
                    <a:pt x="7479" y="11083"/>
                    <a:pt x="7497" y="10653"/>
                    <a:pt x="7796" y="10414"/>
                  </a:cubicBezTo>
                  <a:cubicBezTo>
                    <a:pt x="8593" y="9778"/>
                    <a:pt x="8739" y="8738"/>
                    <a:pt x="9171" y="7919"/>
                  </a:cubicBezTo>
                  <a:cubicBezTo>
                    <a:pt x="9702" y="6914"/>
                    <a:pt x="10396" y="6013"/>
                    <a:pt x="10906" y="5000"/>
                  </a:cubicBezTo>
                  <a:cubicBezTo>
                    <a:pt x="11509" y="3806"/>
                    <a:pt x="12429" y="2815"/>
                    <a:pt x="13280" y="1785"/>
                  </a:cubicBezTo>
                  <a:cubicBezTo>
                    <a:pt x="13598" y="1401"/>
                    <a:pt x="14126" y="1139"/>
                    <a:pt x="14624" y="1139"/>
                  </a:cubicBezTo>
                  <a:close/>
                  <a:moveTo>
                    <a:pt x="14269" y="0"/>
                  </a:moveTo>
                  <a:cubicBezTo>
                    <a:pt x="13583" y="0"/>
                    <a:pt x="13165" y="545"/>
                    <a:pt x="12757" y="978"/>
                  </a:cubicBezTo>
                  <a:cubicBezTo>
                    <a:pt x="10164" y="3729"/>
                    <a:pt x="8519" y="7100"/>
                    <a:pt x="6917" y="10464"/>
                  </a:cubicBezTo>
                  <a:cubicBezTo>
                    <a:pt x="6065" y="12253"/>
                    <a:pt x="5257" y="14096"/>
                    <a:pt x="4887" y="16075"/>
                  </a:cubicBezTo>
                  <a:cubicBezTo>
                    <a:pt x="4725" y="16946"/>
                    <a:pt x="4341" y="17759"/>
                    <a:pt x="4355" y="18679"/>
                  </a:cubicBezTo>
                  <a:cubicBezTo>
                    <a:pt x="4360" y="19079"/>
                    <a:pt x="4161" y="19295"/>
                    <a:pt x="3877" y="19295"/>
                  </a:cubicBezTo>
                  <a:cubicBezTo>
                    <a:pt x="3747" y="19295"/>
                    <a:pt x="3600" y="19250"/>
                    <a:pt x="3447" y="19156"/>
                  </a:cubicBezTo>
                  <a:cubicBezTo>
                    <a:pt x="3000" y="18885"/>
                    <a:pt x="2549" y="18777"/>
                    <a:pt x="2102" y="18777"/>
                  </a:cubicBezTo>
                  <a:cubicBezTo>
                    <a:pt x="1532" y="18777"/>
                    <a:pt x="969" y="18952"/>
                    <a:pt x="429" y="19184"/>
                  </a:cubicBezTo>
                  <a:cubicBezTo>
                    <a:pt x="1" y="19370"/>
                    <a:pt x="6" y="19995"/>
                    <a:pt x="82" y="20480"/>
                  </a:cubicBezTo>
                  <a:cubicBezTo>
                    <a:pt x="198" y="21211"/>
                    <a:pt x="430" y="21908"/>
                    <a:pt x="698" y="22601"/>
                  </a:cubicBezTo>
                  <a:cubicBezTo>
                    <a:pt x="1189" y="23870"/>
                    <a:pt x="1563" y="25194"/>
                    <a:pt x="2149" y="26416"/>
                  </a:cubicBezTo>
                  <a:cubicBezTo>
                    <a:pt x="2428" y="26997"/>
                    <a:pt x="2591" y="27638"/>
                    <a:pt x="2964" y="28174"/>
                  </a:cubicBezTo>
                  <a:cubicBezTo>
                    <a:pt x="3565" y="29038"/>
                    <a:pt x="4128" y="29929"/>
                    <a:pt x="4862" y="30690"/>
                  </a:cubicBezTo>
                  <a:cubicBezTo>
                    <a:pt x="5001" y="30833"/>
                    <a:pt x="5239" y="30900"/>
                    <a:pt x="5498" y="30900"/>
                  </a:cubicBezTo>
                  <a:cubicBezTo>
                    <a:pt x="5902" y="30900"/>
                    <a:pt x="6355" y="30736"/>
                    <a:pt x="6556" y="30447"/>
                  </a:cubicBezTo>
                  <a:cubicBezTo>
                    <a:pt x="6968" y="29857"/>
                    <a:pt x="7555" y="29487"/>
                    <a:pt x="8126" y="29089"/>
                  </a:cubicBezTo>
                  <a:cubicBezTo>
                    <a:pt x="8745" y="28657"/>
                    <a:pt x="9093" y="27972"/>
                    <a:pt x="9633" y="27449"/>
                  </a:cubicBezTo>
                  <a:cubicBezTo>
                    <a:pt x="10946" y="26182"/>
                    <a:pt x="11750" y="24533"/>
                    <a:pt x="12653" y="22972"/>
                  </a:cubicBezTo>
                  <a:cubicBezTo>
                    <a:pt x="12989" y="22391"/>
                    <a:pt x="13625" y="21093"/>
                    <a:pt x="13007" y="20511"/>
                  </a:cubicBezTo>
                  <a:cubicBezTo>
                    <a:pt x="12723" y="20243"/>
                    <a:pt x="12184" y="20055"/>
                    <a:pt x="11746" y="20055"/>
                  </a:cubicBezTo>
                  <a:cubicBezTo>
                    <a:pt x="11640" y="20055"/>
                    <a:pt x="11539" y="20066"/>
                    <a:pt x="11450" y="20090"/>
                  </a:cubicBezTo>
                  <a:cubicBezTo>
                    <a:pt x="11432" y="20094"/>
                    <a:pt x="11414" y="20096"/>
                    <a:pt x="11395" y="20096"/>
                  </a:cubicBezTo>
                  <a:cubicBezTo>
                    <a:pt x="11315" y="20096"/>
                    <a:pt x="11225" y="20061"/>
                    <a:pt x="11139" y="20060"/>
                  </a:cubicBezTo>
                  <a:cubicBezTo>
                    <a:pt x="10938" y="20040"/>
                    <a:pt x="10736" y="19999"/>
                    <a:pt x="10535" y="19999"/>
                  </a:cubicBezTo>
                  <a:cubicBezTo>
                    <a:pt x="10524" y="19999"/>
                    <a:pt x="10513" y="19999"/>
                    <a:pt x="10503" y="20000"/>
                  </a:cubicBezTo>
                  <a:cubicBezTo>
                    <a:pt x="10281" y="20004"/>
                    <a:pt x="10018" y="20142"/>
                    <a:pt x="9809" y="20142"/>
                  </a:cubicBezTo>
                  <a:cubicBezTo>
                    <a:pt x="9708" y="20142"/>
                    <a:pt x="9621" y="20110"/>
                    <a:pt x="9555" y="20017"/>
                  </a:cubicBezTo>
                  <a:cubicBezTo>
                    <a:pt x="9447" y="19861"/>
                    <a:pt x="9716" y="19405"/>
                    <a:pt x="9867" y="19113"/>
                  </a:cubicBezTo>
                  <a:cubicBezTo>
                    <a:pt x="10397" y="18080"/>
                    <a:pt x="10861" y="17014"/>
                    <a:pt x="11402" y="15983"/>
                  </a:cubicBezTo>
                  <a:cubicBezTo>
                    <a:pt x="11850" y="15129"/>
                    <a:pt x="12270" y="14267"/>
                    <a:pt x="12802" y="13455"/>
                  </a:cubicBezTo>
                  <a:cubicBezTo>
                    <a:pt x="13642" y="12175"/>
                    <a:pt x="14370" y="10840"/>
                    <a:pt x="15498" y="9742"/>
                  </a:cubicBezTo>
                  <a:cubicBezTo>
                    <a:pt x="16447" y="8818"/>
                    <a:pt x="17215" y="7701"/>
                    <a:pt x="18088" y="6690"/>
                  </a:cubicBezTo>
                  <a:cubicBezTo>
                    <a:pt x="18323" y="6418"/>
                    <a:pt x="18623" y="6207"/>
                    <a:pt x="18864" y="5963"/>
                  </a:cubicBezTo>
                  <a:cubicBezTo>
                    <a:pt x="19558" y="5263"/>
                    <a:pt x="19331" y="4604"/>
                    <a:pt x="19079" y="3865"/>
                  </a:cubicBezTo>
                  <a:cubicBezTo>
                    <a:pt x="18661" y="2636"/>
                    <a:pt x="17858" y="1814"/>
                    <a:pt x="16690" y="1233"/>
                  </a:cubicBezTo>
                  <a:cubicBezTo>
                    <a:pt x="16108" y="942"/>
                    <a:pt x="15636" y="475"/>
                    <a:pt x="14997" y="180"/>
                  </a:cubicBezTo>
                  <a:cubicBezTo>
                    <a:pt x="14723" y="53"/>
                    <a:pt x="14483" y="0"/>
                    <a:pt x="14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071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B6EDAB10-47AF-324F-BE24-7BC39E2E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1" y="2677447"/>
            <a:ext cx="4445442" cy="224769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1597B3B-0DFB-AA43-8798-CA82F485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783" y="394349"/>
            <a:ext cx="6106389" cy="3434844"/>
          </a:xfrm>
          <a:prstGeom prst="rect">
            <a:avLst/>
          </a:prstGeom>
        </p:spPr>
      </p:pic>
      <p:grpSp>
        <p:nvGrpSpPr>
          <p:cNvPr id="9" name="Google Shape;948;p33">
            <a:extLst>
              <a:ext uri="{FF2B5EF4-FFF2-40B4-BE49-F238E27FC236}">
                <a16:creationId xmlns:a16="http://schemas.microsoft.com/office/drawing/2014/main" id="{5A7B7B99-9EC3-124B-A486-722A1E37C69D}"/>
              </a:ext>
            </a:extLst>
          </p:cNvPr>
          <p:cNvGrpSpPr/>
          <p:nvPr/>
        </p:nvGrpSpPr>
        <p:grpSpPr>
          <a:xfrm rot="15668302" flipH="1">
            <a:off x="1261341" y="2131027"/>
            <a:ext cx="938555" cy="1516430"/>
            <a:chOff x="3497766" y="2048168"/>
            <a:chExt cx="246101" cy="388799"/>
          </a:xfrm>
        </p:grpSpPr>
        <p:sp>
          <p:nvSpPr>
            <p:cNvPr id="10" name="Google Shape;949;p33">
              <a:extLst>
                <a:ext uri="{FF2B5EF4-FFF2-40B4-BE49-F238E27FC236}">
                  <a16:creationId xmlns:a16="http://schemas.microsoft.com/office/drawing/2014/main" id="{E61D577C-BE93-AF42-9F28-1442D17A7ACC}"/>
                </a:ext>
              </a:extLst>
            </p:cNvPr>
            <p:cNvSpPr/>
            <p:nvPr/>
          </p:nvSpPr>
          <p:spPr>
            <a:xfrm>
              <a:off x="3511003" y="2062499"/>
              <a:ext cx="218646" cy="357255"/>
            </a:xfrm>
            <a:custGeom>
              <a:avLst/>
              <a:gdLst/>
              <a:ahLst/>
              <a:cxnLst/>
              <a:rect l="l" t="t" r="r" b="b"/>
              <a:pathLst>
                <a:path w="17377" h="28393" extrusionOk="0">
                  <a:moveTo>
                    <a:pt x="13572" y="0"/>
                  </a:moveTo>
                  <a:cubicBezTo>
                    <a:pt x="13074" y="0"/>
                    <a:pt x="12546" y="262"/>
                    <a:pt x="12228" y="646"/>
                  </a:cubicBezTo>
                  <a:cubicBezTo>
                    <a:pt x="11377" y="1676"/>
                    <a:pt x="10457" y="2667"/>
                    <a:pt x="9854" y="3861"/>
                  </a:cubicBezTo>
                  <a:cubicBezTo>
                    <a:pt x="9344" y="4874"/>
                    <a:pt x="8650" y="5775"/>
                    <a:pt x="8119" y="6780"/>
                  </a:cubicBezTo>
                  <a:cubicBezTo>
                    <a:pt x="7687" y="7599"/>
                    <a:pt x="7541" y="8639"/>
                    <a:pt x="6744" y="9275"/>
                  </a:cubicBezTo>
                  <a:cubicBezTo>
                    <a:pt x="6445" y="9514"/>
                    <a:pt x="6427" y="9944"/>
                    <a:pt x="6324" y="10250"/>
                  </a:cubicBezTo>
                  <a:cubicBezTo>
                    <a:pt x="5649" y="12269"/>
                    <a:pt x="4684" y="14191"/>
                    <a:pt x="4380" y="16337"/>
                  </a:cubicBezTo>
                  <a:cubicBezTo>
                    <a:pt x="4235" y="17348"/>
                    <a:pt x="3928" y="18343"/>
                    <a:pt x="3760" y="19358"/>
                  </a:cubicBezTo>
                  <a:cubicBezTo>
                    <a:pt x="3732" y="19534"/>
                    <a:pt x="3712" y="19652"/>
                    <a:pt x="3591" y="19652"/>
                  </a:cubicBezTo>
                  <a:cubicBezTo>
                    <a:pt x="3521" y="19652"/>
                    <a:pt x="3418" y="19613"/>
                    <a:pt x="3259" y="19525"/>
                  </a:cubicBezTo>
                  <a:cubicBezTo>
                    <a:pt x="2586" y="19151"/>
                    <a:pt x="1869" y="18744"/>
                    <a:pt x="1051" y="18744"/>
                  </a:cubicBezTo>
                  <a:cubicBezTo>
                    <a:pt x="888" y="18744"/>
                    <a:pt x="722" y="18760"/>
                    <a:pt x="551" y="18795"/>
                  </a:cubicBezTo>
                  <a:cubicBezTo>
                    <a:pt x="0" y="18909"/>
                    <a:pt x="385" y="19235"/>
                    <a:pt x="358" y="19483"/>
                  </a:cubicBezTo>
                  <a:cubicBezTo>
                    <a:pt x="153" y="19774"/>
                    <a:pt x="235" y="19996"/>
                    <a:pt x="520" y="20211"/>
                  </a:cubicBezTo>
                  <a:cubicBezTo>
                    <a:pt x="682" y="20332"/>
                    <a:pt x="746" y="20514"/>
                    <a:pt x="452" y="20617"/>
                  </a:cubicBezTo>
                  <a:cubicBezTo>
                    <a:pt x="276" y="20679"/>
                    <a:pt x="424" y="20859"/>
                    <a:pt x="450" y="20870"/>
                  </a:cubicBezTo>
                  <a:cubicBezTo>
                    <a:pt x="1100" y="21124"/>
                    <a:pt x="1002" y="21827"/>
                    <a:pt x="1164" y="22288"/>
                  </a:cubicBezTo>
                  <a:cubicBezTo>
                    <a:pt x="1340" y="22788"/>
                    <a:pt x="1802" y="23310"/>
                    <a:pt x="1533" y="23935"/>
                  </a:cubicBezTo>
                  <a:cubicBezTo>
                    <a:pt x="1517" y="23980"/>
                    <a:pt x="1505" y="24025"/>
                    <a:pt x="1495" y="24072"/>
                  </a:cubicBezTo>
                  <a:cubicBezTo>
                    <a:pt x="2286" y="24182"/>
                    <a:pt x="1805" y="25106"/>
                    <a:pt x="2351" y="25410"/>
                  </a:cubicBezTo>
                  <a:cubicBezTo>
                    <a:pt x="2547" y="25519"/>
                    <a:pt x="2682" y="25777"/>
                    <a:pt x="2704" y="26086"/>
                  </a:cubicBezTo>
                  <a:cubicBezTo>
                    <a:pt x="2726" y="26396"/>
                    <a:pt x="2900" y="26693"/>
                    <a:pt x="3133" y="26961"/>
                  </a:cubicBezTo>
                  <a:cubicBezTo>
                    <a:pt x="3417" y="27284"/>
                    <a:pt x="3966" y="27452"/>
                    <a:pt x="3818" y="28099"/>
                  </a:cubicBezTo>
                  <a:cubicBezTo>
                    <a:pt x="3781" y="28262"/>
                    <a:pt x="4223" y="28393"/>
                    <a:pt x="4628" y="28393"/>
                  </a:cubicBezTo>
                  <a:cubicBezTo>
                    <a:pt x="4859" y="28393"/>
                    <a:pt x="5077" y="28350"/>
                    <a:pt x="5188" y="28247"/>
                  </a:cubicBezTo>
                  <a:cubicBezTo>
                    <a:pt x="5515" y="27945"/>
                    <a:pt x="5856" y="27625"/>
                    <a:pt x="6186" y="27359"/>
                  </a:cubicBezTo>
                  <a:cubicBezTo>
                    <a:pt x="7318" y="26438"/>
                    <a:pt x="8261" y="25326"/>
                    <a:pt x="9049" y="24156"/>
                  </a:cubicBezTo>
                  <a:cubicBezTo>
                    <a:pt x="9554" y="23409"/>
                    <a:pt x="10185" y="22650"/>
                    <a:pt x="10418" y="21715"/>
                  </a:cubicBezTo>
                  <a:cubicBezTo>
                    <a:pt x="10436" y="21639"/>
                    <a:pt x="10459" y="21563"/>
                    <a:pt x="10490" y="21490"/>
                  </a:cubicBezTo>
                  <a:cubicBezTo>
                    <a:pt x="11053" y="20239"/>
                    <a:pt x="10956" y="19872"/>
                    <a:pt x="9816" y="19872"/>
                  </a:cubicBezTo>
                  <a:cubicBezTo>
                    <a:pt x="9665" y="19872"/>
                    <a:pt x="9496" y="19879"/>
                    <a:pt x="9308" y="19890"/>
                  </a:cubicBezTo>
                  <a:cubicBezTo>
                    <a:pt x="9256" y="19894"/>
                    <a:pt x="9204" y="19895"/>
                    <a:pt x="9152" y="19895"/>
                  </a:cubicBezTo>
                  <a:cubicBezTo>
                    <a:pt x="9018" y="19895"/>
                    <a:pt x="8882" y="19887"/>
                    <a:pt x="8748" y="19887"/>
                  </a:cubicBezTo>
                  <a:cubicBezTo>
                    <a:pt x="8475" y="19887"/>
                    <a:pt x="8207" y="19920"/>
                    <a:pt x="7965" y="20121"/>
                  </a:cubicBezTo>
                  <a:cubicBezTo>
                    <a:pt x="7918" y="20160"/>
                    <a:pt x="7874" y="20177"/>
                    <a:pt x="7834" y="20177"/>
                  </a:cubicBezTo>
                  <a:cubicBezTo>
                    <a:pt x="7755" y="20177"/>
                    <a:pt x="7690" y="20112"/>
                    <a:pt x="7648" y="20023"/>
                  </a:cubicBezTo>
                  <a:cubicBezTo>
                    <a:pt x="7503" y="19721"/>
                    <a:pt x="7337" y="19416"/>
                    <a:pt x="7466" y="19066"/>
                  </a:cubicBezTo>
                  <a:cubicBezTo>
                    <a:pt x="8060" y="17471"/>
                    <a:pt x="8689" y="15885"/>
                    <a:pt x="9477" y="14379"/>
                  </a:cubicBezTo>
                  <a:cubicBezTo>
                    <a:pt x="9860" y="13648"/>
                    <a:pt x="10327" y="12929"/>
                    <a:pt x="10700" y="12207"/>
                  </a:cubicBezTo>
                  <a:cubicBezTo>
                    <a:pt x="11423" y="10813"/>
                    <a:pt x="12416" y="9650"/>
                    <a:pt x="13335" y="8415"/>
                  </a:cubicBezTo>
                  <a:cubicBezTo>
                    <a:pt x="14080" y="7416"/>
                    <a:pt x="14928" y="6509"/>
                    <a:pt x="15774" y="5597"/>
                  </a:cubicBezTo>
                  <a:cubicBezTo>
                    <a:pt x="16154" y="5187"/>
                    <a:pt x="16384" y="4673"/>
                    <a:pt x="16913" y="4353"/>
                  </a:cubicBezTo>
                  <a:cubicBezTo>
                    <a:pt x="17198" y="4179"/>
                    <a:pt x="17377" y="3659"/>
                    <a:pt x="17165" y="3202"/>
                  </a:cubicBezTo>
                  <a:cubicBezTo>
                    <a:pt x="16524" y="1809"/>
                    <a:pt x="15474" y="820"/>
                    <a:pt x="14132" y="129"/>
                  </a:cubicBezTo>
                  <a:cubicBezTo>
                    <a:pt x="13959" y="40"/>
                    <a:pt x="13768" y="0"/>
                    <a:pt x="13572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50;p33">
              <a:extLst>
                <a:ext uri="{FF2B5EF4-FFF2-40B4-BE49-F238E27FC236}">
                  <a16:creationId xmlns:a16="http://schemas.microsoft.com/office/drawing/2014/main" id="{61F2453E-5AFC-D941-B71A-011B7476C503}"/>
                </a:ext>
              </a:extLst>
            </p:cNvPr>
            <p:cNvSpPr/>
            <p:nvPr/>
          </p:nvSpPr>
          <p:spPr>
            <a:xfrm>
              <a:off x="3497766" y="2048168"/>
              <a:ext cx="246101" cy="388799"/>
            </a:xfrm>
            <a:custGeom>
              <a:avLst/>
              <a:gdLst/>
              <a:ahLst/>
              <a:cxnLst/>
              <a:rect l="l" t="t" r="r" b="b"/>
              <a:pathLst>
                <a:path w="19559" h="30900" extrusionOk="0">
                  <a:moveTo>
                    <a:pt x="14624" y="1139"/>
                  </a:moveTo>
                  <a:cubicBezTo>
                    <a:pt x="14820" y="1139"/>
                    <a:pt x="15011" y="1179"/>
                    <a:pt x="15184" y="1268"/>
                  </a:cubicBezTo>
                  <a:cubicBezTo>
                    <a:pt x="16526" y="1959"/>
                    <a:pt x="17576" y="2948"/>
                    <a:pt x="18217" y="4341"/>
                  </a:cubicBezTo>
                  <a:cubicBezTo>
                    <a:pt x="18429" y="4798"/>
                    <a:pt x="18250" y="5318"/>
                    <a:pt x="17965" y="5492"/>
                  </a:cubicBezTo>
                  <a:cubicBezTo>
                    <a:pt x="17436" y="5812"/>
                    <a:pt x="17206" y="6326"/>
                    <a:pt x="16826" y="6736"/>
                  </a:cubicBezTo>
                  <a:cubicBezTo>
                    <a:pt x="15980" y="7648"/>
                    <a:pt x="15132" y="8555"/>
                    <a:pt x="14387" y="9554"/>
                  </a:cubicBezTo>
                  <a:cubicBezTo>
                    <a:pt x="13468" y="10789"/>
                    <a:pt x="12475" y="11952"/>
                    <a:pt x="11752" y="13346"/>
                  </a:cubicBezTo>
                  <a:cubicBezTo>
                    <a:pt x="11379" y="14068"/>
                    <a:pt x="10912" y="14787"/>
                    <a:pt x="10529" y="15518"/>
                  </a:cubicBezTo>
                  <a:cubicBezTo>
                    <a:pt x="9741" y="17024"/>
                    <a:pt x="9112" y="18610"/>
                    <a:pt x="8518" y="20205"/>
                  </a:cubicBezTo>
                  <a:cubicBezTo>
                    <a:pt x="8389" y="20555"/>
                    <a:pt x="8555" y="20860"/>
                    <a:pt x="8700" y="21162"/>
                  </a:cubicBezTo>
                  <a:cubicBezTo>
                    <a:pt x="8742" y="21251"/>
                    <a:pt x="8807" y="21316"/>
                    <a:pt x="8886" y="21316"/>
                  </a:cubicBezTo>
                  <a:cubicBezTo>
                    <a:pt x="8926" y="21316"/>
                    <a:pt x="8970" y="21299"/>
                    <a:pt x="9017" y="21260"/>
                  </a:cubicBezTo>
                  <a:cubicBezTo>
                    <a:pt x="9259" y="21059"/>
                    <a:pt x="9527" y="21026"/>
                    <a:pt x="9800" y="21026"/>
                  </a:cubicBezTo>
                  <a:cubicBezTo>
                    <a:pt x="9934" y="21026"/>
                    <a:pt x="10070" y="21034"/>
                    <a:pt x="10204" y="21034"/>
                  </a:cubicBezTo>
                  <a:cubicBezTo>
                    <a:pt x="10256" y="21034"/>
                    <a:pt x="10308" y="21033"/>
                    <a:pt x="10360" y="21029"/>
                  </a:cubicBezTo>
                  <a:cubicBezTo>
                    <a:pt x="10548" y="21018"/>
                    <a:pt x="10717" y="21011"/>
                    <a:pt x="10868" y="21011"/>
                  </a:cubicBezTo>
                  <a:cubicBezTo>
                    <a:pt x="12008" y="21011"/>
                    <a:pt x="12105" y="21378"/>
                    <a:pt x="11542" y="22629"/>
                  </a:cubicBezTo>
                  <a:cubicBezTo>
                    <a:pt x="11511" y="22702"/>
                    <a:pt x="11488" y="22778"/>
                    <a:pt x="11470" y="22854"/>
                  </a:cubicBezTo>
                  <a:cubicBezTo>
                    <a:pt x="11237" y="23789"/>
                    <a:pt x="10606" y="24548"/>
                    <a:pt x="10101" y="25295"/>
                  </a:cubicBezTo>
                  <a:cubicBezTo>
                    <a:pt x="9313" y="26465"/>
                    <a:pt x="8370" y="27577"/>
                    <a:pt x="7238" y="28498"/>
                  </a:cubicBezTo>
                  <a:cubicBezTo>
                    <a:pt x="6908" y="28764"/>
                    <a:pt x="6567" y="29084"/>
                    <a:pt x="6240" y="29386"/>
                  </a:cubicBezTo>
                  <a:cubicBezTo>
                    <a:pt x="6129" y="29489"/>
                    <a:pt x="5911" y="29532"/>
                    <a:pt x="5680" y="29532"/>
                  </a:cubicBezTo>
                  <a:cubicBezTo>
                    <a:pt x="5275" y="29532"/>
                    <a:pt x="4833" y="29401"/>
                    <a:pt x="4870" y="29238"/>
                  </a:cubicBezTo>
                  <a:cubicBezTo>
                    <a:pt x="5018" y="28591"/>
                    <a:pt x="4469" y="28423"/>
                    <a:pt x="4185" y="28100"/>
                  </a:cubicBezTo>
                  <a:cubicBezTo>
                    <a:pt x="3952" y="27832"/>
                    <a:pt x="3778" y="27535"/>
                    <a:pt x="3756" y="27225"/>
                  </a:cubicBezTo>
                  <a:cubicBezTo>
                    <a:pt x="3734" y="26916"/>
                    <a:pt x="3599" y="26658"/>
                    <a:pt x="3403" y="26549"/>
                  </a:cubicBezTo>
                  <a:cubicBezTo>
                    <a:pt x="2857" y="26245"/>
                    <a:pt x="3338" y="25321"/>
                    <a:pt x="2547" y="25211"/>
                  </a:cubicBezTo>
                  <a:cubicBezTo>
                    <a:pt x="2557" y="25164"/>
                    <a:pt x="2569" y="25119"/>
                    <a:pt x="2585" y="25074"/>
                  </a:cubicBezTo>
                  <a:cubicBezTo>
                    <a:pt x="2854" y="24449"/>
                    <a:pt x="2392" y="23927"/>
                    <a:pt x="2216" y="23427"/>
                  </a:cubicBezTo>
                  <a:cubicBezTo>
                    <a:pt x="2054" y="22966"/>
                    <a:pt x="2152" y="22263"/>
                    <a:pt x="1502" y="22009"/>
                  </a:cubicBezTo>
                  <a:cubicBezTo>
                    <a:pt x="1476" y="21998"/>
                    <a:pt x="1328" y="21818"/>
                    <a:pt x="1504" y="21756"/>
                  </a:cubicBezTo>
                  <a:cubicBezTo>
                    <a:pt x="1798" y="21653"/>
                    <a:pt x="1734" y="21471"/>
                    <a:pt x="1572" y="21350"/>
                  </a:cubicBezTo>
                  <a:cubicBezTo>
                    <a:pt x="1287" y="21135"/>
                    <a:pt x="1205" y="20913"/>
                    <a:pt x="1410" y="20622"/>
                  </a:cubicBezTo>
                  <a:cubicBezTo>
                    <a:pt x="1437" y="20374"/>
                    <a:pt x="1052" y="20048"/>
                    <a:pt x="1603" y="19934"/>
                  </a:cubicBezTo>
                  <a:cubicBezTo>
                    <a:pt x="1774" y="19899"/>
                    <a:pt x="1940" y="19883"/>
                    <a:pt x="2103" y="19883"/>
                  </a:cubicBezTo>
                  <a:cubicBezTo>
                    <a:pt x="2921" y="19883"/>
                    <a:pt x="3638" y="20290"/>
                    <a:pt x="4311" y="20664"/>
                  </a:cubicBezTo>
                  <a:cubicBezTo>
                    <a:pt x="4470" y="20752"/>
                    <a:pt x="4573" y="20791"/>
                    <a:pt x="4643" y="20791"/>
                  </a:cubicBezTo>
                  <a:cubicBezTo>
                    <a:pt x="4764" y="20791"/>
                    <a:pt x="4784" y="20673"/>
                    <a:pt x="4812" y="20497"/>
                  </a:cubicBezTo>
                  <a:cubicBezTo>
                    <a:pt x="4980" y="19482"/>
                    <a:pt x="5287" y="18487"/>
                    <a:pt x="5432" y="17476"/>
                  </a:cubicBezTo>
                  <a:cubicBezTo>
                    <a:pt x="5736" y="15330"/>
                    <a:pt x="6701" y="13408"/>
                    <a:pt x="7376" y="11389"/>
                  </a:cubicBezTo>
                  <a:cubicBezTo>
                    <a:pt x="7479" y="11083"/>
                    <a:pt x="7497" y="10653"/>
                    <a:pt x="7796" y="10414"/>
                  </a:cubicBezTo>
                  <a:cubicBezTo>
                    <a:pt x="8593" y="9778"/>
                    <a:pt x="8739" y="8738"/>
                    <a:pt x="9171" y="7919"/>
                  </a:cubicBezTo>
                  <a:cubicBezTo>
                    <a:pt x="9702" y="6914"/>
                    <a:pt x="10396" y="6013"/>
                    <a:pt x="10906" y="5000"/>
                  </a:cubicBezTo>
                  <a:cubicBezTo>
                    <a:pt x="11509" y="3806"/>
                    <a:pt x="12429" y="2815"/>
                    <a:pt x="13280" y="1785"/>
                  </a:cubicBezTo>
                  <a:cubicBezTo>
                    <a:pt x="13598" y="1401"/>
                    <a:pt x="14126" y="1139"/>
                    <a:pt x="14624" y="1139"/>
                  </a:cubicBezTo>
                  <a:close/>
                  <a:moveTo>
                    <a:pt x="14269" y="0"/>
                  </a:moveTo>
                  <a:cubicBezTo>
                    <a:pt x="13583" y="0"/>
                    <a:pt x="13165" y="545"/>
                    <a:pt x="12757" y="978"/>
                  </a:cubicBezTo>
                  <a:cubicBezTo>
                    <a:pt x="10164" y="3729"/>
                    <a:pt x="8519" y="7100"/>
                    <a:pt x="6917" y="10464"/>
                  </a:cubicBezTo>
                  <a:cubicBezTo>
                    <a:pt x="6065" y="12253"/>
                    <a:pt x="5257" y="14096"/>
                    <a:pt x="4887" y="16075"/>
                  </a:cubicBezTo>
                  <a:cubicBezTo>
                    <a:pt x="4725" y="16946"/>
                    <a:pt x="4341" y="17759"/>
                    <a:pt x="4355" y="18679"/>
                  </a:cubicBezTo>
                  <a:cubicBezTo>
                    <a:pt x="4360" y="19079"/>
                    <a:pt x="4161" y="19295"/>
                    <a:pt x="3877" y="19295"/>
                  </a:cubicBezTo>
                  <a:cubicBezTo>
                    <a:pt x="3747" y="19295"/>
                    <a:pt x="3600" y="19250"/>
                    <a:pt x="3447" y="19156"/>
                  </a:cubicBezTo>
                  <a:cubicBezTo>
                    <a:pt x="3000" y="18885"/>
                    <a:pt x="2549" y="18777"/>
                    <a:pt x="2102" y="18777"/>
                  </a:cubicBezTo>
                  <a:cubicBezTo>
                    <a:pt x="1532" y="18777"/>
                    <a:pt x="969" y="18952"/>
                    <a:pt x="429" y="19184"/>
                  </a:cubicBezTo>
                  <a:cubicBezTo>
                    <a:pt x="1" y="19370"/>
                    <a:pt x="6" y="19995"/>
                    <a:pt x="82" y="20480"/>
                  </a:cubicBezTo>
                  <a:cubicBezTo>
                    <a:pt x="198" y="21211"/>
                    <a:pt x="430" y="21908"/>
                    <a:pt x="698" y="22601"/>
                  </a:cubicBezTo>
                  <a:cubicBezTo>
                    <a:pt x="1189" y="23870"/>
                    <a:pt x="1563" y="25194"/>
                    <a:pt x="2149" y="26416"/>
                  </a:cubicBezTo>
                  <a:cubicBezTo>
                    <a:pt x="2428" y="26997"/>
                    <a:pt x="2591" y="27638"/>
                    <a:pt x="2964" y="28174"/>
                  </a:cubicBezTo>
                  <a:cubicBezTo>
                    <a:pt x="3565" y="29038"/>
                    <a:pt x="4128" y="29929"/>
                    <a:pt x="4862" y="30690"/>
                  </a:cubicBezTo>
                  <a:cubicBezTo>
                    <a:pt x="5001" y="30833"/>
                    <a:pt x="5239" y="30900"/>
                    <a:pt x="5498" y="30900"/>
                  </a:cubicBezTo>
                  <a:cubicBezTo>
                    <a:pt x="5902" y="30900"/>
                    <a:pt x="6355" y="30736"/>
                    <a:pt x="6556" y="30447"/>
                  </a:cubicBezTo>
                  <a:cubicBezTo>
                    <a:pt x="6968" y="29857"/>
                    <a:pt x="7555" y="29487"/>
                    <a:pt x="8126" y="29089"/>
                  </a:cubicBezTo>
                  <a:cubicBezTo>
                    <a:pt x="8745" y="28657"/>
                    <a:pt x="9093" y="27972"/>
                    <a:pt x="9633" y="27449"/>
                  </a:cubicBezTo>
                  <a:cubicBezTo>
                    <a:pt x="10946" y="26182"/>
                    <a:pt x="11750" y="24533"/>
                    <a:pt x="12653" y="22972"/>
                  </a:cubicBezTo>
                  <a:cubicBezTo>
                    <a:pt x="12989" y="22391"/>
                    <a:pt x="13625" y="21093"/>
                    <a:pt x="13007" y="20511"/>
                  </a:cubicBezTo>
                  <a:cubicBezTo>
                    <a:pt x="12723" y="20243"/>
                    <a:pt x="12184" y="20055"/>
                    <a:pt x="11746" y="20055"/>
                  </a:cubicBezTo>
                  <a:cubicBezTo>
                    <a:pt x="11640" y="20055"/>
                    <a:pt x="11539" y="20066"/>
                    <a:pt x="11450" y="20090"/>
                  </a:cubicBezTo>
                  <a:cubicBezTo>
                    <a:pt x="11432" y="20094"/>
                    <a:pt x="11414" y="20096"/>
                    <a:pt x="11395" y="20096"/>
                  </a:cubicBezTo>
                  <a:cubicBezTo>
                    <a:pt x="11315" y="20096"/>
                    <a:pt x="11225" y="20061"/>
                    <a:pt x="11139" y="20060"/>
                  </a:cubicBezTo>
                  <a:cubicBezTo>
                    <a:pt x="10938" y="20040"/>
                    <a:pt x="10736" y="19999"/>
                    <a:pt x="10535" y="19999"/>
                  </a:cubicBezTo>
                  <a:cubicBezTo>
                    <a:pt x="10524" y="19999"/>
                    <a:pt x="10513" y="19999"/>
                    <a:pt x="10503" y="20000"/>
                  </a:cubicBezTo>
                  <a:cubicBezTo>
                    <a:pt x="10281" y="20004"/>
                    <a:pt x="10018" y="20142"/>
                    <a:pt x="9809" y="20142"/>
                  </a:cubicBezTo>
                  <a:cubicBezTo>
                    <a:pt x="9708" y="20142"/>
                    <a:pt x="9621" y="20110"/>
                    <a:pt x="9555" y="20017"/>
                  </a:cubicBezTo>
                  <a:cubicBezTo>
                    <a:pt x="9447" y="19861"/>
                    <a:pt x="9716" y="19405"/>
                    <a:pt x="9867" y="19113"/>
                  </a:cubicBezTo>
                  <a:cubicBezTo>
                    <a:pt x="10397" y="18080"/>
                    <a:pt x="10861" y="17014"/>
                    <a:pt x="11402" y="15983"/>
                  </a:cubicBezTo>
                  <a:cubicBezTo>
                    <a:pt x="11850" y="15129"/>
                    <a:pt x="12270" y="14267"/>
                    <a:pt x="12802" y="13455"/>
                  </a:cubicBezTo>
                  <a:cubicBezTo>
                    <a:pt x="13642" y="12175"/>
                    <a:pt x="14370" y="10840"/>
                    <a:pt x="15498" y="9742"/>
                  </a:cubicBezTo>
                  <a:cubicBezTo>
                    <a:pt x="16447" y="8818"/>
                    <a:pt x="17215" y="7701"/>
                    <a:pt x="18088" y="6690"/>
                  </a:cubicBezTo>
                  <a:cubicBezTo>
                    <a:pt x="18323" y="6418"/>
                    <a:pt x="18623" y="6207"/>
                    <a:pt x="18864" y="5963"/>
                  </a:cubicBezTo>
                  <a:cubicBezTo>
                    <a:pt x="19558" y="5263"/>
                    <a:pt x="19331" y="4604"/>
                    <a:pt x="19079" y="3865"/>
                  </a:cubicBezTo>
                  <a:cubicBezTo>
                    <a:pt x="18661" y="2636"/>
                    <a:pt x="17858" y="1814"/>
                    <a:pt x="16690" y="1233"/>
                  </a:cubicBezTo>
                  <a:cubicBezTo>
                    <a:pt x="16108" y="942"/>
                    <a:pt x="15636" y="475"/>
                    <a:pt x="14997" y="180"/>
                  </a:cubicBezTo>
                  <a:cubicBezTo>
                    <a:pt x="14723" y="53"/>
                    <a:pt x="14483" y="0"/>
                    <a:pt x="14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723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873A76CF-C369-9146-9DD4-4AE8DD61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1" y="1272226"/>
            <a:ext cx="3312911" cy="35064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28EF47-9DEF-9446-AAB9-B47771E6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15" y="1189266"/>
            <a:ext cx="2218235" cy="35064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1FC8E67-2ACE-FF40-9BFD-A235A03AA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37" y="702432"/>
            <a:ext cx="2218235" cy="3983003"/>
          </a:xfrm>
          <a:prstGeom prst="rect">
            <a:avLst/>
          </a:prstGeom>
        </p:spPr>
      </p:pic>
      <p:grpSp>
        <p:nvGrpSpPr>
          <p:cNvPr id="11" name="Google Shape;948;p33">
            <a:extLst>
              <a:ext uri="{FF2B5EF4-FFF2-40B4-BE49-F238E27FC236}">
                <a16:creationId xmlns:a16="http://schemas.microsoft.com/office/drawing/2014/main" id="{5140372C-D95C-AE4B-89D6-BBED45830EAE}"/>
              </a:ext>
            </a:extLst>
          </p:cNvPr>
          <p:cNvGrpSpPr/>
          <p:nvPr/>
        </p:nvGrpSpPr>
        <p:grpSpPr>
          <a:xfrm rot="15668302" flipH="1">
            <a:off x="2089151" y="2394013"/>
            <a:ext cx="938555" cy="1516430"/>
            <a:chOff x="3497766" y="2048168"/>
            <a:chExt cx="246101" cy="388799"/>
          </a:xfrm>
        </p:grpSpPr>
        <p:sp>
          <p:nvSpPr>
            <p:cNvPr id="12" name="Google Shape;949;p33">
              <a:extLst>
                <a:ext uri="{FF2B5EF4-FFF2-40B4-BE49-F238E27FC236}">
                  <a16:creationId xmlns:a16="http://schemas.microsoft.com/office/drawing/2014/main" id="{DEBCB8DB-D98C-5346-99C3-377D13C63CA5}"/>
                </a:ext>
              </a:extLst>
            </p:cNvPr>
            <p:cNvSpPr/>
            <p:nvPr/>
          </p:nvSpPr>
          <p:spPr>
            <a:xfrm>
              <a:off x="3511003" y="2062499"/>
              <a:ext cx="218646" cy="357255"/>
            </a:xfrm>
            <a:custGeom>
              <a:avLst/>
              <a:gdLst/>
              <a:ahLst/>
              <a:cxnLst/>
              <a:rect l="l" t="t" r="r" b="b"/>
              <a:pathLst>
                <a:path w="17377" h="28393" extrusionOk="0">
                  <a:moveTo>
                    <a:pt x="13572" y="0"/>
                  </a:moveTo>
                  <a:cubicBezTo>
                    <a:pt x="13074" y="0"/>
                    <a:pt x="12546" y="262"/>
                    <a:pt x="12228" y="646"/>
                  </a:cubicBezTo>
                  <a:cubicBezTo>
                    <a:pt x="11377" y="1676"/>
                    <a:pt x="10457" y="2667"/>
                    <a:pt x="9854" y="3861"/>
                  </a:cubicBezTo>
                  <a:cubicBezTo>
                    <a:pt x="9344" y="4874"/>
                    <a:pt x="8650" y="5775"/>
                    <a:pt x="8119" y="6780"/>
                  </a:cubicBezTo>
                  <a:cubicBezTo>
                    <a:pt x="7687" y="7599"/>
                    <a:pt x="7541" y="8639"/>
                    <a:pt x="6744" y="9275"/>
                  </a:cubicBezTo>
                  <a:cubicBezTo>
                    <a:pt x="6445" y="9514"/>
                    <a:pt x="6427" y="9944"/>
                    <a:pt x="6324" y="10250"/>
                  </a:cubicBezTo>
                  <a:cubicBezTo>
                    <a:pt x="5649" y="12269"/>
                    <a:pt x="4684" y="14191"/>
                    <a:pt x="4380" y="16337"/>
                  </a:cubicBezTo>
                  <a:cubicBezTo>
                    <a:pt x="4235" y="17348"/>
                    <a:pt x="3928" y="18343"/>
                    <a:pt x="3760" y="19358"/>
                  </a:cubicBezTo>
                  <a:cubicBezTo>
                    <a:pt x="3732" y="19534"/>
                    <a:pt x="3712" y="19652"/>
                    <a:pt x="3591" y="19652"/>
                  </a:cubicBezTo>
                  <a:cubicBezTo>
                    <a:pt x="3521" y="19652"/>
                    <a:pt x="3418" y="19613"/>
                    <a:pt x="3259" y="19525"/>
                  </a:cubicBezTo>
                  <a:cubicBezTo>
                    <a:pt x="2586" y="19151"/>
                    <a:pt x="1869" y="18744"/>
                    <a:pt x="1051" y="18744"/>
                  </a:cubicBezTo>
                  <a:cubicBezTo>
                    <a:pt x="888" y="18744"/>
                    <a:pt x="722" y="18760"/>
                    <a:pt x="551" y="18795"/>
                  </a:cubicBezTo>
                  <a:cubicBezTo>
                    <a:pt x="0" y="18909"/>
                    <a:pt x="385" y="19235"/>
                    <a:pt x="358" y="19483"/>
                  </a:cubicBezTo>
                  <a:cubicBezTo>
                    <a:pt x="153" y="19774"/>
                    <a:pt x="235" y="19996"/>
                    <a:pt x="520" y="20211"/>
                  </a:cubicBezTo>
                  <a:cubicBezTo>
                    <a:pt x="682" y="20332"/>
                    <a:pt x="746" y="20514"/>
                    <a:pt x="452" y="20617"/>
                  </a:cubicBezTo>
                  <a:cubicBezTo>
                    <a:pt x="276" y="20679"/>
                    <a:pt x="424" y="20859"/>
                    <a:pt x="450" y="20870"/>
                  </a:cubicBezTo>
                  <a:cubicBezTo>
                    <a:pt x="1100" y="21124"/>
                    <a:pt x="1002" y="21827"/>
                    <a:pt x="1164" y="22288"/>
                  </a:cubicBezTo>
                  <a:cubicBezTo>
                    <a:pt x="1340" y="22788"/>
                    <a:pt x="1802" y="23310"/>
                    <a:pt x="1533" y="23935"/>
                  </a:cubicBezTo>
                  <a:cubicBezTo>
                    <a:pt x="1517" y="23980"/>
                    <a:pt x="1505" y="24025"/>
                    <a:pt x="1495" y="24072"/>
                  </a:cubicBezTo>
                  <a:cubicBezTo>
                    <a:pt x="2286" y="24182"/>
                    <a:pt x="1805" y="25106"/>
                    <a:pt x="2351" y="25410"/>
                  </a:cubicBezTo>
                  <a:cubicBezTo>
                    <a:pt x="2547" y="25519"/>
                    <a:pt x="2682" y="25777"/>
                    <a:pt x="2704" y="26086"/>
                  </a:cubicBezTo>
                  <a:cubicBezTo>
                    <a:pt x="2726" y="26396"/>
                    <a:pt x="2900" y="26693"/>
                    <a:pt x="3133" y="26961"/>
                  </a:cubicBezTo>
                  <a:cubicBezTo>
                    <a:pt x="3417" y="27284"/>
                    <a:pt x="3966" y="27452"/>
                    <a:pt x="3818" y="28099"/>
                  </a:cubicBezTo>
                  <a:cubicBezTo>
                    <a:pt x="3781" y="28262"/>
                    <a:pt x="4223" y="28393"/>
                    <a:pt x="4628" y="28393"/>
                  </a:cubicBezTo>
                  <a:cubicBezTo>
                    <a:pt x="4859" y="28393"/>
                    <a:pt x="5077" y="28350"/>
                    <a:pt x="5188" y="28247"/>
                  </a:cubicBezTo>
                  <a:cubicBezTo>
                    <a:pt x="5515" y="27945"/>
                    <a:pt x="5856" y="27625"/>
                    <a:pt x="6186" y="27359"/>
                  </a:cubicBezTo>
                  <a:cubicBezTo>
                    <a:pt x="7318" y="26438"/>
                    <a:pt x="8261" y="25326"/>
                    <a:pt x="9049" y="24156"/>
                  </a:cubicBezTo>
                  <a:cubicBezTo>
                    <a:pt x="9554" y="23409"/>
                    <a:pt x="10185" y="22650"/>
                    <a:pt x="10418" y="21715"/>
                  </a:cubicBezTo>
                  <a:cubicBezTo>
                    <a:pt x="10436" y="21639"/>
                    <a:pt x="10459" y="21563"/>
                    <a:pt x="10490" y="21490"/>
                  </a:cubicBezTo>
                  <a:cubicBezTo>
                    <a:pt x="11053" y="20239"/>
                    <a:pt x="10956" y="19872"/>
                    <a:pt x="9816" y="19872"/>
                  </a:cubicBezTo>
                  <a:cubicBezTo>
                    <a:pt x="9665" y="19872"/>
                    <a:pt x="9496" y="19879"/>
                    <a:pt x="9308" y="19890"/>
                  </a:cubicBezTo>
                  <a:cubicBezTo>
                    <a:pt x="9256" y="19894"/>
                    <a:pt x="9204" y="19895"/>
                    <a:pt x="9152" y="19895"/>
                  </a:cubicBezTo>
                  <a:cubicBezTo>
                    <a:pt x="9018" y="19895"/>
                    <a:pt x="8882" y="19887"/>
                    <a:pt x="8748" y="19887"/>
                  </a:cubicBezTo>
                  <a:cubicBezTo>
                    <a:pt x="8475" y="19887"/>
                    <a:pt x="8207" y="19920"/>
                    <a:pt x="7965" y="20121"/>
                  </a:cubicBezTo>
                  <a:cubicBezTo>
                    <a:pt x="7918" y="20160"/>
                    <a:pt x="7874" y="20177"/>
                    <a:pt x="7834" y="20177"/>
                  </a:cubicBezTo>
                  <a:cubicBezTo>
                    <a:pt x="7755" y="20177"/>
                    <a:pt x="7690" y="20112"/>
                    <a:pt x="7648" y="20023"/>
                  </a:cubicBezTo>
                  <a:cubicBezTo>
                    <a:pt x="7503" y="19721"/>
                    <a:pt x="7337" y="19416"/>
                    <a:pt x="7466" y="19066"/>
                  </a:cubicBezTo>
                  <a:cubicBezTo>
                    <a:pt x="8060" y="17471"/>
                    <a:pt x="8689" y="15885"/>
                    <a:pt x="9477" y="14379"/>
                  </a:cubicBezTo>
                  <a:cubicBezTo>
                    <a:pt x="9860" y="13648"/>
                    <a:pt x="10327" y="12929"/>
                    <a:pt x="10700" y="12207"/>
                  </a:cubicBezTo>
                  <a:cubicBezTo>
                    <a:pt x="11423" y="10813"/>
                    <a:pt x="12416" y="9650"/>
                    <a:pt x="13335" y="8415"/>
                  </a:cubicBezTo>
                  <a:cubicBezTo>
                    <a:pt x="14080" y="7416"/>
                    <a:pt x="14928" y="6509"/>
                    <a:pt x="15774" y="5597"/>
                  </a:cubicBezTo>
                  <a:cubicBezTo>
                    <a:pt x="16154" y="5187"/>
                    <a:pt x="16384" y="4673"/>
                    <a:pt x="16913" y="4353"/>
                  </a:cubicBezTo>
                  <a:cubicBezTo>
                    <a:pt x="17198" y="4179"/>
                    <a:pt x="17377" y="3659"/>
                    <a:pt x="17165" y="3202"/>
                  </a:cubicBezTo>
                  <a:cubicBezTo>
                    <a:pt x="16524" y="1809"/>
                    <a:pt x="15474" y="820"/>
                    <a:pt x="14132" y="129"/>
                  </a:cubicBezTo>
                  <a:cubicBezTo>
                    <a:pt x="13959" y="40"/>
                    <a:pt x="13768" y="0"/>
                    <a:pt x="13572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0;p33">
              <a:extLst>
                <a:ext uri="{FF2B5EF4-FFF2-40B4-BE49-F238E27FC236}">
                  <a16:creationId xmlns:a16="http://schemas.microsoft.com/office/drawing/2014/main" id="{A3322249-5F48-7740-961B-0907A95211A3}"/>
                </a:ext>
              </a:extLst>
            </p:cNvPr>
            <p:cNvSpPr/>
            <p:nvPr/>
          </p:nvSpPr>
          <p:spPr>
            <a:xfrm>
              <a:off x="3497766" y="2048168"/>
              <a:ext cx="246101" cy="388799"/>
            </a:xfrm>
            <a:custGeom>
              <a:avLst/>
              <a:gdLst/>
              <a:ahLst/>
              <a:cxnLst/>
              <a:rect l="l" t="t" r="r" b="b"/>
              <a:pathLst>
                <a:path w="19559" h="30900" extrusionOk="0">
                  <a:moveTo>
                    <a:pt x="14624" y="1139"/>
                  </a:moveTo>
                  <a:cubicBezTo>
                    <a:pt x="14820" y="1139"/>
                    <a:pt x="15011" y="1179"/>
                    <a:pt x="15184" y="1268"/>
                  </a:cubicBezTo>
                  <a:cubicBezTo>
                    <a:pt x="16526" y="1959"/>
                    <a:pt x="17576" y="2948"/>
                    <a:pt x="18217" y="4341"/>
                  </a:cubicBezTo>
                  <a:cubicBezTo>
                    <a:pt x="18429" y="4798"/>
                    <a:pt x="18250" y="5318"/>
                    <a:pt x="17965" y="5492"/>
                  </a:cubicBezTo>
                  <a:cubicBezTo>
                    <a:pt x="17436" y="5812"/>
                    <a:pt x="17206" y="6326"/>
                    <a:pt x="16826" y="6736"/>
                  </a:cubicBezTo>
                  <a:cubicBezTo>
                    <a:pt x="15980" y="7648"/>
                    <a:pt x="15132" y="8555"/>
                    <a:pt x="14387" y="9554"/>
                  </a:cubicBezTo>
                  <a:cubicBezTo>
                    <a:pt x="13468" y="10789"/>
                    <a:pt x="12475" y="11952"/>
                    <a:pt x="11752" y="13346"/>
                  </a:cubicBezTo>
                  <a:cubicBezTo>
                    <a:pt x="11379" y="14068"/>
                    <a:pt x="10912" y="14787"/>
                    <a:pt x="10529" y="15518"/>
                  </a:cubicBezTo>
                  <a:cubicBezTo>
                    <a:pt x="9741" y="17024"/>
                    <a:pt x="9112" y="18610"/>
                    <a:pt x="8518" y="20205"/>
                  </a:cubicBezTo>
                  <a:cubicBezTo>
                    <a:pt x="8389" y="20555"/>
                    <a:pt x="8555" y="20860"/>
                    <a:pt x="8700" y="21162"/>
                  </a:cubicBezTo>
                  <a:cubicBezTo>
                    <a:pt x="8742" y="21251"/>
                    <a:pt x="8807" y="21316"/>
                    <a:pt x="8886" y="21316"/>
                  </a:cubicBezTo>
                  <a:cubicBezTo>
                    <a:pt x="8926" y="21316"/>
                    <a:pt x="8970" y="21299"/>
                    <a:pt x="9017" y="21260"/>
                  </a:cubicBezTo>
                  <a:cubicBezTo>
                    <a:pt x="9259" y="21059"/>
                    <a:pt x="9527" y="21026"/>
                    <a:pt x="9800" y="21026"/>
                  </a:cubicBezTo>
                  <a:cubicBezTo>
                    <a:pt x="9934" y="21026"/>
                    <a:pt x="10070" y="21034"/>
                    <a:pt x="10204" y="21034"/>
                  </a:cubicBezTo>
                  <a:cubicBezTo>
                    <a:pt x="10256" y="21034"/>
                    <a:pt x="10308" y="21033"/>
                    <a:pt x="10360" y="21029"/>
                  </a:cubicBezTo>
                  <a:cubicBezTo>
                    <a:pt x="10548" y="21018"/>
                    <a:pt x="10717" y="21011"/>
                    <a:pt x="10868" y="21011"/>
                  </a:cubicBezTo>
                  <a:cubicBezTo>
                    <a:pt x="12008" y="21011"/>
                    <a:pt x="12105" y="21378"/>
                    <a:pt x="11542" y="22629"/>
                  </a:cubicBezTo>
                  <a:cubicBezTo>
                    <a:pt x="11511" y="22702"/>
                    <a:pt x="11488" y="22778"/>
                    <a:pt x="11470" y="22854"/>
                  </a:cubicBezTo>
                  <a:cubicBezTo>
                    <a:pt x="11237" y="23789"/>
                    <a:pt x="10606" y="24548"/>
                    <a:pt x="10101" y="25295"/>
                  </a:cubicBezTo>
                  <a:cubicBezTo>
                    <a:pt x="9313" y="26465"/>
                    <a:pt x="8370" y="27577"/>
                    <a:pt x="7238" y="28498"/>
                  </a:cubicBezTo>
                  <a:cubicBezTo>
                    <a:pt x="6908" y="28764"/>
                    <a:pt x="6567" y="29084"/>
                    <a:pt x="6240" y="29386"/>
                  </a:cubicBezTo>
                  <a:cubicBezTo>
                    <a:pt x="6129" y="29489"/>
                    <a:pt x="5911" y="29532"/>
                    <a:pt x="5680" y="29532"/>
                  </a:cubicBezTo>
                  <a:cubicBezTo>
                    <a:pt x="5275" y="29532"/>
                    <a:pt x="4833" y="29401"/>
                    <a:pt x="4870" y="29238"/>
                  </a:cubicBezTo>
                  <a:cubicBezTo>
                    <a:pt x="5018" y="28591"/>
                    <a:pt x="4469" y="28423"/>
                    <a:pt x="4185" y="28100"/>
                  </a:cubicBezTo>
                  <a:cubicBezTo>
                    <a:pt x="3952" y="27832"/>
                    <a:pt x="3778" y="27535"/>
                    <a:pt x="3756" y="27225"/>
                  </a:cubicBezTo>
                  <a:cubicBezTo>
                    <a:pt x="3734" y="26916"/>
                    <a:pt x="3599" y="26658"/>
                    <a:pt x="3403" y="26549"/>
                  </a:cubicBezTo>
                  <a:cubicBezTo>
                    <a:pt x="2857" y="26245"/>
                    <a:pt x="3338" y="25321"/>
                    <a:pt x="2547" y="25211"/>
                  </a:cubicBezTo>
                  <a:cubicBezTo>
                    <a:pt x="2557" y="25164"/>
                    <a:pt x="2569" y="25119"/>
                    <a:pt x="2585" y="25074"/>
                  </a:cubicBezTo>
                  <a:cubicBezTo>
                    <a:pt x="2854" y="24449"/>
                    <a:pt x="2392" y="23927"/>
                    <a:pt x="2216" y="23427"/>
                  </a:cubicBezTo>
                  <a:cubicBezTo>
                    <a:pt x="2054" y="22966"/>
                    <a:pt x="2152" y="22263"/>
                    <a:pt x="1502" y="22009"/>
                  </a:cubicBezTo>
                  <a:cubicBezTo>
                    <a:pt x="1476" y="21998"/>
                    <a:pt x="1328" y="21818"/>
                    <a:pt x="1504" y="21756"/>
                  </a:cubicBezTo>
                  <a:cubicBezTo>
                    <a:pt x="1798" y="21653"/>
                    <a:pt x="1734" y="21471"/>
                    <a:pt x="1572" y="21350"/>
                  </a:cubicBezTo>
                  <a:cubicBezTo>
                    <a:pt x="1287" y="21135"/>
                    <a:pt x="1205" y="20913"/>
                    <a:pt x="1410" y="20622"/>
                  </a:cubicBezTo>
                  <a:cubicBezTo>
                    <a:pt x="1437" y="20374"/>
                    <a:pt x="1052" y="20048"/>
                    <a:pt x="1603" y="19934"/>
                  </a:cubicBezTo>
                  <a:cubicBezTo>
                    <a:pt x="1774" y="19899"/>
                    <a:pt x="1940" y="19883"/>
                    <a:pt x="2103" y="19883"/>
                  </a:cubicBezTo>
                  <a:cubicBezTo>
                    <a:pt x="2921" y="19883"/>
                    <a:pt x="3638" y="20290"/>
                    <a:pt x="4311" y="20664"/>
                  </a:cubicBezTo>
                  <a:cubicBezTo>
                    <a:pt x="4470" y="20752"/>
                    <a:pt x="4573" y="20791"/>
                    <a:pt x="4643" y="20791"/>
                  </a:cubicBezTo>
                  <a:cubicBezTo>
                    <a:pt x="4764" y="20791"/>
                    <a:pt x="4784" y="20673"/>
                    <a:pt x="4812" y="20497"/>
                  </a:cubicBezTo>
                  <a:cubicBezTo>
                    <a:pt x="4980" y="19482"/>
                    <a:pt x="5287" y="18487"/>
                    <a:pt x="5432" y="17476"/>
                  </a:cubicBezTo>
                  <a:cubicBezTo>
                    <a:pt x="5736" y="15330"/>
                    <a:pt x="6701" y="13408"/>
                    <a:pt x="7376" y="11389"/>
                  </a:cubicBezTo>
                  <a:cubicBezTo>
                    <a:pt x="7479" y="11083"/>
                    <a:pt x="7497" y="10653"/>
                    <a:pt x="7796" y="10414"/>
                  </a:cubicBezTo>
                  <a:cubicBezTo>
                    <a:pt x="8593" y="9778"/>
                    <a:pt x="8739" y="8738"/>
                    <a:pt x="9171" y="7919"/>
                  </a:cubicBezTo>
                  <a:cubicBezTo>
                    <a:pt x="9702" y="6914"/>
                    <a:pt x="10396" y="6013"/>
                    <a:pt x="10906" y="5000"/>
                  </a:cubicBezTo>
                  <a:cubicBezTo>
                    <a:pt x="11509" y="3806"/>
                    <a:pt x="12429" y="2815"/>
                    <a:pt x="13280" y="1785"/>
                  </a:cubicBezTo>
                  <a:cubicBezTo>
                    <a:pt x="13598" y="1401"/>
                    <a:pt x="14126" y="1139"/>
                    <a:pt x="14624" y="1139"/>
                  </a:cubicBezTo>
                  <a:close/>
                  <a:moveTo>
                    <a:pt x="14269" y="0"/>
                  </a:moveTo>
                  <a:cubicBezTo>
                    <a:pt x="13583" y="0"/>
                    <a:pt x="13165" y="545"/>
                    <a:pt x="12757" y="978"/>
                  </a:cubicBezTo>
                  <a:cubicBezTo>
                    <a:pt x="10164" y="3729"/>
                    <a:pt x="8519" y="7100"/>
                    <a:pt x="6917" y="10464"/>
                  </a:cubicBezTo>
                  <a:cubicBezTo>
                    <a:pt x="6065" y="12253"/>
                    <a:pt x="5257" y="14096"/>
                    <a:pt x="4887" y="16075"/>
                  </a:cubicBezTo>
                  <a:cubicBezTo>
                    <a:pt x="4725" y="16946"/>
                    <a:pt x="4341" y="17759"/>
                    <a:pt x="4355" y="18679"/>
                  </a:cubicBezTo>
                  <a:cubicBezTo>
                    <a:pt x="4360" y="19079"/>
                    <a:pt x="4161" y="19295"/>
                    <a:pt x="3877" y="19295"/>
                  </a:cubicBezTo>
                  <a:cubicBezTo>
                    <a:pt x="3747" y="19295"/>
                    <a:pt x="3600" y="19250"/>
                    <a:pt x="3447" y="19156"/>
                  </a:cubicBezTo>
                  <a:cubicBezTo>
                    <a:pt x="3000" y="18885"/>
                    <a:pt x="2549" y="18777"/>
                    <a:pt x="2102" y="18777"/>
                  </a:cubicBezTo>
                  <a:cubicBezTo>
                    <a:pt x="1532" y="18777"/>
                    <a:pt x="969" y="18952"/>
                    <a:pt x="429" y="19184"/>
                  </a:cubicBezTo>
                  <a:cubicBezTo>
                    <a:pt x="1" y="19370"/>
                    <a:pt x="6" y="19995"/>
                    <a:pt x="82" y="20480"/>
                  </a:cubicBezTo>
                  <a:cubicBezTo>
                    <a:pt x="198" y="21211"/>
                    <a:pt x="430" y="21908"/>
                    <a:pt x="698" y="22601"/>
                  </a:cubicBezTo>
                  <a:cubicBezTo>
                    <a:pt x="1189" y="23870"/>
                    <a:pt x="1563" y="25194"/>
                    <a:pt x="2149" y="26416"/>
                  </a:cubicBezTo>
                  <a:cubicBezTo>
                    <a:pt x="2428" y="26997"/>
                    <a:pt x="2591" y="27638"/>
                    <a:pt x="2964" y="28174"/>
                  </a:cubicBezTo>
                  <a:cubicBezTo>
                    <a:pt x="3565" y="29038"/>
                    <a:pt x="4128" y="29929"/>
                    <a:pt x="4862" y="30690"/>
                  </a:cubicBezTo>
                  <a:cubicBezTo>
                    <a:pt x="5001" y="30833"/>
                    <a:pt x="5239" y="30900"/>
                    <a:pt x="5498" y="30900"/>
                  </a:cubicBezTo>
                  <a:cubicBezTo>
                    <a:pt x="5902" y="30900"/>
                    <a:pt x="6355" y="30736"/>
                    <a:pt x="6556" y="30447"/>
                  </a:cubicBezTo>
                  <a:cubicBezTo>
                    <a:pt x="6968" y="29857"/>
                    <a:pt x="7555" y="29487"/>
                    <a:pt x="8126" y="29089"/>
                  </a:cubicBezTo>
                  <a:cubicBezTo>
                    <a:pt x="8745" y="28657"/>
                    <a:pt x="9093" y="27972"/>
                    <a:pt x="9633" y="27449"/>
                  </a:cubicBezTo>
                  <a:cubicBezTo>
                    <a:pt x="10946" y="26182"/>
                    <a:pt x="11750" y="24533"/>
                    <a:pt x="12653" y="22972"/>
                  </a:cubicBezTo>
                  <a:cubicBezTo>
                    <a:pt x="12989" y="22391"/>
                    <a:pt x="13625" y="21093"/>
                    <a:pt x="13007" y="20511"/>
                  </a:cubicBezTo>
                  <a:cubicBezTo>
                    <a:pt x="12723" y="20243"/>
                    <a:pt x="12184" y="20055"/>
                    <a:pt x="11746" y="20055"/>
                  </a:cubicBezTo>
                  <a:cubicBezTo>
                    <a:pt x="11640" y="20055"/>
                    <a:pt x="11539" y="20066"/>
                    <a:pt x="11450" y="20090"/>
                  </a:cubicBezTo>
                  <a:cubicBezTo>
                    <a:pt x="11432" y="20094"/>
                    <a:pt x="11414" y="20096"/>
                    <a:pt x="11395" y="20096"/>
                  </a:cubicBezTo>
                  <a:cubicBezTo>
                    <a:pt x="11315" y="20096"/>
                    <a:pt x="11225" y="20061"/>
                    <a:pt x="11139" y="20060"/>
                  </a:cubicBezTo>
                  <a:cubicBezTo>
                    <a:pt x="10938" y="20040"/>
                    <a:pt x="10736" y="19999"/>
                    <a:pt x="10535" y="19999"/>
                  </a:cubicBezTo>
                  <a:cubicBezTo>
                    <a:pt x="10524" y="19999"/>
                    <a:pt x="10513" y="19999"/>
                    <a:pt x="10503" y="20000"/>
                  </a:cubicBezTo>
                  <a:cubicBezTo>
                    <a:pt x="10281" y="20004"/>
                    <a:pt x="10018" y="20142"/>
                    <a:pt x="9809" y="20142"/>
                  </a:cubicBezTo>
                  <a:cubicBezTo>
                    <a:pt x="9708" y="20142"/>
                    <a:pt x="9621" y="20110"/>
                    <a:pt x="9555" y="20017"/>
                  </a:cubicBezTo>
                  <a:cubicBezTo>
                    <a:pt x="9447" y="19861"/>
                    <a:pt x="9716" y="19405"/>
                    <a:pt x="9867" y="19113"/>
                  </a:cubicBezTo>
                  <a:cubicBezTo>
                    <a:pt x="10397" y="18080"/>
                    <a:pt x="10861" y="17014"/>
                    <a:pt x="11402" y="15983"/>
                  </a:cubicBezTo>
                  <a:cubicBezTo>
                    <a:pt x="11850" y="15129"/>
                    <a:pt x="12270" y="14267"/>
                    <a:pt x="12802" y="13455"/>
                  </a:cubicBezTo>
                  <a:cubicBezTo>
                    <a:pt x="13642" y="12175"/>
                    <a:pt x="14370" y="10840"/>
                    <a:pt x="15498" y="9742"/>
                  </a:cubicBezTo>
                  <a:cubicBezTo>
                    <a:pt x="16447" y="8818"/>
                    <a:pt x="17215" y="7701"/>
                    <a:pt x="18088" y="6690"/>
                  </a:cubicBezTo>
                  <a:cubicBezTo>
                    <a:pt x="18323" y="6418"/>
                    <a:pt x="18623" y="6207"/>
                    <a:pt x="18864" y="5963"/>
                  </a:cubicBezTo>
                  <a:cubicBezTo>
                    <a:pt x="19558" y="5263"/>
                    <a:pt x="19331" y="4604"/>
                    <a:pt x="19079" y="3865"/>
                  </a:cubicBezTo>
                  <a:cubicBezTo>
                    <a:pt x="18661" y="2636"/>
                    <a:pt x="17858" y="1814"/>
                    <a:pt x="16690" y="1233"/>
                  </a:cubicBezTo>
                  <a:cubicBezTo>
                    <a:pt x="16108" y="942"/>
                    <a:pt x="15636" y="475"/>
                    <a:pt x="14997" y="180"/>
                  </a:cubicBezTo>
                  <a:cubicBezTo>
                    <a:pt x="14723" y="53"/>
                    <a:pt x="14483" y="0"/>
                    <a:pt x="14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16;p25">
            <a:extLst>
              <a:ext uri="{FF2B5EF4-FFF2-40B4-BE49-F238E27FC236}">
                <a16:creationId xmlns:a16="http://schemas.microsoft.com/office/drawing/2014/main" id="{5825C085-F82C-044F-949B-B4768565BF65}"/>
              </a:ext>
            </a:extLst>
          </p:cNvPr>
          <p:cNvGrpSpPr/>
          <p:nvPr/>
        </p:nvGrpSpPr>
        <p:grpSpPr>
          <a:xfrm rot="14327247">
            <a:off x="5070406" y="1571528"/>
            <a:ext cx="665487" cy="1540406"/>
            <a:chOff x="5349941" y="3093980"/>
            <a:chExt cx="233161" cy="539699"/>
          </a:xfrm>
        </p:grpSpPr>
        <p:sp>
          <p:nvSpPr>
            <p:cNvPr id="18" name="Google Shape;617;p25">
              <a:extLst>
                <a:ext uri="{FF2B5EF4-FFF2-40B4-BE49-F238E27FC236}">
                  <a16:creationId xmlns:a16="http://schemas.microsoft.com/office/drawing/2014/main" id="{2EA6E492-1A60-A241-AA87-958ACC4F4861}"/>
                </a:ext>
              </a:extLst>
            </p:cNvPr>
            <p:cNvSpPr/>
            <p:nvPr/>
          </p:nvSpPr>
          <p:spPr>
            <a:xfrm>
              <a:off x="5349941" y="3093980"/>
              <a:ext cx="233161" cy="539699"/>
            </a:xfrm>
            <a:custGeom>
              <a:avLst/>
              <a:gdLst/>
              <a:ahLst/>
              <a:cxnLst/>
              <a:rect l="l" t="t" r="r" b="b"/>
              <a:pathLst>
                <a:path w="15929" h="36871" extrusionOk="0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" name="Google Shape;618;p25">
              <a:extLst>
                <a:ext uri="{FF2B5EF4-FFF2-40B4-BE49-F238E27FC236}">
                  <a16:creationId xmlns:a16="http://schemas.microsoft.com/office/drawing/2014/main" id="{820EBB5C-0F68-B048-A349-B3E7B9276812}"/>
                </a:ext>
              </a:extLst>
            </p:cNvPr>
            <p:cNvSpPr/>
            <p:nvPr/>
          </p:nvSpPr>
          <p:spPr>
            <a:xfrm>
              <a:off x="5364681" y="3113155"/>
              <a:ext cx="200841" cy="503998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284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0129375-7B7F-004C-9858-A97E2F82D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04090"/>
            <a:ext cx="5842343" cy="32811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9F50D7F-5E39-044F-8A83-B10EE62EF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607" y="563750"/>
            <a:ext cx="2334993" cy="42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2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A232781B-2853-284B-BEAE-F58FCA7B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85" y="1385436"/>
            <a:ext cx="5633884" cy="316411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9E9DC7-9377-8F4F-AFB1-7BE2E1DA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887" y="311722"/>
            <a:ext cx="2506428" cy="45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AE16516-EAA6-744F-8698-B0D6F7E7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05" y="984462"/>
            <a:ext cx="6294515" cy="35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D6ED4AA-4108-4048-8A53-82C18A6B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0" y="1046723"/>
            <a:ext cx="5166791" cy="362482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3022F8-EA5A-BF46-8137-02987AD90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37" y="796411"/>
            <a:ext cx="2158163" cy="387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2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1;p25"/>
          <p:cNvSpPr/>
          <p:nvPr/>
        </p:nvSpPr>
        <p:spPr>
          <a:xfrm>
            <a:off x="2741762" y="662163"/>
            <a:ext cx="3663099" cy="1057613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77614" y="896726"/>
            <a:ext cx="2556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800" dirty="0">
                <a:latin typeface="+mn-lt"/>
              </a:rPr>
              <a:t>TABLE OF </a:t>
            </a:r>
            <a:r>
              <a:rPr lang="en" altLang="zh-TW" sz="1600" dirty="0">
                <a:latin typeface="+mn-lt"/>
              </a:rPr>
              <a:t>CONTENTS</a:t>
            </a:r>
            <a:endParaRPr lang="zh-TW" altLang="en-US" sz="1600" dirty="0">
              <a:latin typeface="+mn-lt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FD657C12-CD73-4946-B5CD-2DEEF71BED4F}"/>
              </a:ext>
            </a:extLst>
          </p:cNvPr>
          <p:cNvGrpSpPr/>
          <p:nvPr/>
        </p:nvGrpSpPr>
        <p:grpSpPr>
          <a:xfrm>
            <a:off x="758629" y="2241289"/>
            <a:ext cx="7626742" cy="1383787"/>
            <a:chOff x="698047" y="2241289"/>
            <a:chExt cx="7626742" cy="1383787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852B130-EEBF-4745-842D-77FCE82E3060}"/>
                </a:ext>
              </a:extLst>
            </p:cNvPr>
            <p:cNvGrpSpPr/>
            <p:nvPr/>
          </p:nvGrpSpPr>
          <p:grpSpPr>
            <a:xfrm>
              <a:off x="2371182" y="2246894"/>
              <a:ext cx="934200" cy="1378182"/>
              <a:chOff x="2487088" y="2246894"/>
              <a:chExt cx="934200" cy="1378182"/>
            </a:xfrm>
          </p:grpSpPr>
          <p:sp>
            <p:nvSpPr>
              <p:cNvPr id="6" name="Google Shape;603;p25"/>
              <p:cNvSpPr txBox="1">
                <a:spLocks/>
              </p:cNvSpPr>
              <p:nvPr/>
            </p:nvSpPr>
            <p:spPr>
              <a:xfrm>
                <a:off x="2487088" y="2288756"/>
                <a:ext cx="934200" cy="577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" sz="2000" dirty="0">
                    <a:latin typeface="+mj-lt"/>
                  </a:rPr>
                  <a:t>02</a:t>
                </a:r>
              </a:p>
            </p:txBody>
          </p:sp>
          <p:sp>
            <p:nvSpPr>
              <p:cNvPr id="10" name="Google Shape;607;p25"/>
              <p:cNvSpPr/>
              <p:nvPr/>
            </p:nvSpPr>
            <p:spPr>
              <a:xfrm>
                <a:off x="2614497" y="2246894"/>
                <a:ext cx="679403" cy="660921"/>
              </a:xfrm>
              <a:custGeom>
                <a:avLst/>
                <a:gdLst/>
                <a:ahLst/>
                <a:cxnLst/>
                <a:rect l="l" t="t" r="r" b="b"/>
                <a:pathLst>
                  <a:path w="21541" h="20955" extrusionOk="0">
                    <a:moveTo>
                      <a:pt x="10380" y="1271"/>
                    </a:moveTo>
                    <a:cubicBezTo>
                      <a:pt x="10686" y="1271"/>
                      <a:pt x="10990" y="1334"/>
                      <a:pt x="11297" y="1350"/>
                    </a:cubicBezTo>
                    <a:cubicBezTo>
                      <a:pt x="12423" y="1411"/>
                      <a:pt x="13557" y="1522"/>
                      <a:pt x="14572" y="2027"/>
                    </a:cubicBezTo>
                    <a:cubicBezTo>
                      <a:pt x="15560" y="2518"/>
                      <a:pt x="16321" y="3332"/>
                      <a:pt x="17086" y="4124"/>
                    </a:cubicBezTo>
                    <a:cubicBezTo>
                      <a:pt x="17666" y="4726"/>
                      <a:pt x="18177" y="5369"/>
                      <a:pt x="18616" y="6078"/>
                    </a:cubicBezTo>
                    <a:cubicBezTo>
                      <a:pt x="19101" y="6865"/>
                      <a:pt x="19596" y="7620"/>
                      <a:pt x="19750" y="8581"/>
                    </a:cubicBezTo>
                    <a:cubicBezTo>
                      <a:pt x="19984" y="10037"/>
                      <a:pt x="19926" y="11472"/>
                      <a:pt x="19568" y="12875"/>
                    </a:cubicBezTo>
                    <a:cubicBezTo>
                      <a:pt x="19371" y="13651"/>
                      <a:pt x="18939" y="14348"/>
                      <a:pt x="18455" y="15033"/>
                    </a:cubicBezTo>
                    <a:cubicBezTo>
                      <a:pt x="18082" y="15557"/>
                      <a:pt x="17590" y="16027"/>
                      <a:pt x="17332" y="16647"/>
                    </a:cubicBezTo>
                    <a:cubicBezTo>
                      <a:pt x="17210" y="16943"/>
                      <a:pt x="16847" y="17036"/>
                      <a:pt x="16614" y="17250"/>
                    </a:cubicBezTo>
                    <a:cubicBezTo>
                      <a:pt x="15995" y="17816"/>
                      <a:pt x="15281" y="18277"/>
                      <a:pt x="14489" y="18633"/>
                    </a:cubicBezTo>
                    <a:cubicBezTo>
                      <a:pt x="13772" y="18956"/>
                      <a:pt x="13062" y="19125"/>
                      <a:pt x="12286" y="19223"/>
                    </a:cubicBezTo>
                    <a:cubicBezTo>
                      <a:pt x="11373" y="19339"/>
                      <a:pt x="10481" y="19499"/>
                      <a:pt x="9544" y="19499"/>
                    </a:cubicBezTo>
                    <a:cubicBezTo>
                      <a:pt x="9530" y="19499"/>
                      <a:pt x="9516" y="19499"/>
                      <a:pt x="9502" y="19499"/>
                    </a:cubicBezTo>
                    <a:cubicBezTo>
                      <a:pt x="8528" y="19495"/>
                      <a:pt x="7621" y="19191"/>
                      <a:pt x="6670" y="19111"/>
                    </a:cubicBezTo>
                    <a:cubicBezTo>
                      <a:pt x="6220" y="19073"/>
                      <a:pt x="5757" y="18589"/>
                      <a:pt x="5403" y="18213"/>
                    </a:cubicBezTo>
                    <a:cubicBezTo>
                      <a:pt x="4823" y="17598"/>
                      <a:pt x="4264" y="16952"/>
                      <a:pt x="3708" y="16314"/>
                    </a:cubicBezTo>
                    <a:cubicBezTo>
                      <a:pt x="3264" y="15802"/>
                      <a:pt x="2848" y="15294"/>
                      <a:pt x="2569" y="14698"/>
                    </a:cubicBezTo>
                    <a:cubicBezTo>
                      <a:pt x="2024" y="13538"/>
                      <a:pt x="1460" y="12373"/>
                      <a:pt x="1384" y="11032"/>
                    </a:cubicBezTo>
                    <a:cubicBezTo>
                      <a:pt x="1371" y="10207"/>
                      <a:pt x="1572" y="9394"/>
                      <a:pt x="1807" y="8604"/>
                    </a:cubicBezTo>
                    <a:cubicBezTo>
                      <a:pt x="2086" y="7660"/>
                      <a:pt x="2432" y="6700"/>
                      <a:pt x="3043" y="5933"/>
                    </a:cubicBezTo>
                    <a:cubicBezTo>
                      <a:pt x="3694" y="5116"/>
                      <a:pt x="4208" y="4176"/>
                      <a:pt x="5135" y="3562"/>
                    </a:cubicBezTo>
                    <a:cubicBezTo>
                      <a:pt x="5513" y="3311"/>
                      <a:pt x="5827" y="2918"/>
                      <a:pt x="6252" y="2686"/>
                    </a:cubicBezTo>
                    <a:cubicBezTo>
                      <a:pt x="6882" y="2342"/>
                      <a:pt x="7511" y="2007"/>
                      <a:pt x="8226" y="1848"/>
                    </a:cubicBezTo>
                    <a:cubicBezTo>
                      <a:pt x="8759" y="1732"/>
                      <a:pt x="9282" y="1574"/>
                      <a:pt x="9791" y="1375"/>
                    </a:cubicBezTo>
                    <a:cubicBezTo>
                      <a:pt x="9990" y="1296"/>
                      <a:pt x="10185" y="1271"/>
                      <a:pt x="10380" y="1271"/>
                    </a:cubicBezTo>
                    <a:close/>
                    <a:moveTo>
                      <a:pt x="10799" y="1"/>
                    </a:moveTo>
                    <a:cubicBezTo>
                      <a:pt x="10727" y="1"/>
                      <a:pt x="10655" y="13"/>
                      <a:pt x="10584" y="42"/>
                    </a:cubicBezTo>
                    <a:cubicBezTo>
                      <a:pt x="10009" y="278"/>
                      <a:pt x="9375" y="91"/>
                      <a:pt x="8808" y="317"/>
                    </a:cubicBezTo>
                    <a:cubicBezTo>
                      <a:pt x="8754" y="261"/>
                      <a:pt x="8708" y="240"/>
                      <a:pt x="8667" y="240"/>
                    </a:cubicBezTo>
                    <a:cubicBezTo>
                      <a:pt x="8575" y="240"/>
                      <a:pt x="8504" y="341"/>
                      <a:pt x="8416" y="390"/>
                    </a:cubicBezTo>
                    <a:cubicBezTo>
                      <a:pt x="8052" y="594"/>
                      <a:pt x="7699" y="853"/>
                      <a:pt x="7306" y="961"/>
                    </a:cubicBezTo>
                    <a:cubicBezTo>
                      <a:pt x="6103" y="1289"/>
                      <a:pt x="5153" y="2041"/>
                      <a:pt x="4241" y="2808"/>
                    </a:cubicBezTo>
                    <a:cubicBezTo>
                      <a:pt x="3275" y="3620"/>
                      <a:pt x="2469" y="4600"/>
                      <a:pt x="1773" y="5672"/>
                    </a:cubicBezTo>
                    <a:cubicBezTo>
                      <a:pt x="1011" y="6846"/>
                      <a:pt x="733" y="8177"/>
                      <a:pt x="353" y="9481"/>
                    </a:cubicBezTo>
                    <a:cubicBezTo>
                      <a:pt x="1" y="10694"/>
                      <a:pt x="427" y="11817"/>
                      <a:pt x="670" y="12973"/>
                    </a:cubicBezTo>
                    <a:cubicBezTo>
                      <a:pt x="755" y="13377"/>
                      <a:pt x="957" y="13705"/>
                      <a:pt x="1085" y="14072"/>
                    </a:cubicBezTo>
                    <a:cubicBezTo>
                      <a:pt x="1301" y="14691"/>
                      <a:pt x="1405" y="15338"/>
                      <a:pt x="1968" y="15786"/>
                    </a:cubicBezTo>
                    <a:cubicBezTo>
                      <a:pt x="2086" y="15880"/>
                      <a:pt x="2254" y="16065"/>
                      <a:pt x="2223" y="16275"/>
                    </a:cubicBezTo>
                    <a:cubicBezTo>
                      <a:pt x="2188" y="16525"/>
                      <a:pt x="2279" y="16645"/>
                      <a:pt x="2528" y="16654"/>
                    </a:cubicBezTo>
                    <a:cubicBezTo>
                      <a:pt x="2795" y="16663"/>
                      <a:pt x="2823" y="16922"/>
                      <a:pt x="2885" y="17076"/>
                    </a:cubicBezTo>
                    <a:cubicBezTo>
                      <a:pt x="3254" y="17993"/>
                      <a:pt x="3963" y="18664"/>
                      <a:pt x="4684" y="19241"/>
                    </a:cubicBezTo>
                    <a:cubicBezTo>
                      <a:pt x="5224" y="19675"/>
                      <a:pt x="5899" y="20012"/>
                      <a:pt x="6632" y="20218"/>
                    </a:cubicBezTo>
                    <a:cubicBezTo>
                      <a:pt x="7431" y="20443"/>
                      <a:pt x="8204" y="20761"/>
                      <a:pt x="9041" y="20827"/>
                    </a:cubicBezTo>
                    <a:cubicBezTo>
                      <a:pt x="9525" y="20864"/>
                      <a:pt x="10024" y="20954"/>
                      <a:pt x="10505" y="20954"/>
                    </a:cubicBezTo>
                    <a:cubicBezTo>
                      <a:pt x="10680" y="20954"/>
                      <a:pt x="10852" y="20943"/>
                      <a:pt x="11021" y="20912"/>
                    </a:cubicBezTo>
                    <a:cubicBezTo>
                      <a:pt x="12688" y="20610"/>
                      <a:pt x="14399" y="20410"/>
                      <a:pt x="15888" y="19478"/>
                    </a:cubicBezTo>
                    <a:cubicBezTo>
                      <a:pt x="16547" y="19067"/>
                      <a:pt x="17225" y="18662"/>
                      <a:pt x="17756" y="18104"/>
                    </a:cubicBezTo>
                    <a:cubicBezTo>
                      <a:pt x="18284" y="17549"/>
                      <a:pt x="18700" y="16886"/>
                      <a:pt x="19148" y="16258"/>
                    </a:cubicBezTo>
                    <a:cubicBezTo>
                      <a:pt x="19286" y="16061"/>
                      <a:pt x="19312" y="15753"/>
                      <a:pt x="19485" y="15619"/>
                    </a:cubicBezTo>
                    <a:cubicBezTo>
                      <a:pt x="20144" y="15106"/>
                      <a:pt x="20516" y="14343"/>
                      <a:pt x="20738" y="13647"/>
                    </a:cubicBezTo>
                    <a:cubicBezTo>
                      <a:pt x="21268" y="11996"/>
                      <a:pt x="21541" y="10298"/>
                      <a:pt x="21107" y="8513"/>
                    </a:cubicBezTo>
                    <a:cubicBezTo>
                      <a:pt x="20928" y="7778"/>
                      <a:pt x="20725" y="7011"/>
                      <a:pt x="20499" y="6310"/>
                    </a:cubicBezTo>
                    <a:cubicBezTo>
                      <a:pt x="20254" y="5548"/>
                      <a:pt x="19604" y="4869"/>
                      <a:pt x="19087" y="4197"/>
                    </a:cubicBezTo>
                    <a:cubicBezTo>
                      <a:pt x="18280" y="3147"/>
                      <a:pt x="17121" y="2454"/>
                      <a:pt x="16070" y="1659"/>
                    </a:cubicBezTo>
                    <a:cubicBezTo>
                      <a:pt x="15430" y="1174"/>
                      <a:pt x="14692" y="917"/>
                      <a:pt x="13946" y="677"/>
                    </a:cubicBezTo>
                    <a:cubicBezTo>
                      <a:pt x="13430" y="511"/>
                      <a:pt x="12993" y="167"/>
                      <a:pt x="12399" y="156"/>
                    </a:cubicBezTo>
                    <a:cubicBezTo>
                      <a:pt x="12394" y="156"/>
                      <a:pt x="12390" y="156"/>
                      <a:pt x="12386" y="156"/>
                    </a:cubicBezTo>
                    <a:cubicBezTo>
                      <a:pt x="12166" y="156"/>
                      <a:pt x="11974" y="273"/>
                      <a:pt x="11741" y="273"/>
                    </a:cubicBezTo>
                    <a:cubicBezTo>
                      <a:pt x="11665" y="273"/>
                      <a:pt x="11585" y="260"/>
                      <a:pt x="11497" y="227"/>
                    </a:cubicBezTo>
                    <a:cubicBezTo>
                      <a:pt x="11300" y="151"/>
                      <a:pt x="11052" y="1"/>
                      <a:pt x="107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C2B3F"/>
                  </a:solidFill>
                </a:endParaRPr>
              </a:p>
            </p:txBody>
          </p:sp>
          <p:sp>
            <p:nvSpPr>
              <p:cNvPr id="2" name="文字方塊 1"/>
              <p:cNvSpPr txBox="1"/>
              <p:nvPr/>
            </p:nvSpPr>
            <p:spPr>
              <a:xfrm>
                <a:off x="2487088" y="3317299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/>
                  <a:t>網站架構</a:t>
                </a:r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0DFF9E41-C42C-CE42-A01B-8D3D339EB1C9}"/>
                </a:ext>
              </a:extLst>
            </p:cNvPr>
            <p:cNvGrpSpPr/>
            <p:nvPr/>
          </p:nvGrpSpPr>
          <p:grpSpPr>
            <a:xfrm>
              <a:off x="4044317" y="2246894"/>
              <a:ext cx="934200" cy="1378182"/>
              <a:chOff x="4276130" y="2246894"/>
              <a:chExt cx="934200" cy="1378182"/>
            </a:xfrm>
          </p:grpSpPr>
          <p:sp>
            <p:nvSpPr>
              <p:cNvPr id="7" name="Google Shape;604;p25"/>
              <p:cNvSpPr txBox="1">
                <a:spLocks/>
              </p:cNvSpPr>
              <p:nvPr/>
            </p:nvSpPr>
            <p:spPr>
              <a:xfrm>
                <a:off x="4276130" y="2288756"/>
                <a:ext cx="934200" cy="577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" sz="2000" dirty="0">
                    <a:latin typeface="+mj-lt"/>
                  </a:rPr>
                  <a:t>03</a:t>
                </a:r>
              </a:p>
            </p:txBody>
          </p:sp>
          <p:sp>
            <p:nvSpPr>
              <p:cNvPr id="11" name="Google Shape;608;p25"/>
              <p:cNvSpPr/>
              <p:nvPr/>
            </p:nvSpPr>
            <p:spPr>
              <a:xfrm>
                <a:off x="4403522" y="2246894"/>
                <a:ext cx="679403" cy="660921"/>
              </a:xfrm>
              <a:custGeom>
                <a:avLst/>
                <a:gdLst/>
                <a:ahLst/>
                <a:cxnLst/>
                <a:rect l="l" t="t" r="r" b="b"/>
                <a:pathLst>
                  <a:path w="21541" h="20955" extrusionOk="0">
                    <a:moveTo>
                      <a:pt x="10380" y="1271"/>
                    </a:moveTo>
                    <a:cubicBezTo>
                      <a:pt x="10686" y="1271"/>
                      <a:pt x="10990" y="1334"/>
                      <a:pt x="11297" y="1350"/>
                    </a:cubicBezTo>
                    <a:cubicBezTo>
                      <a:pt x="12423" y="1411"/>
                      <a:pt x="13557" y="1522"/>
                      <a:pt x="14572" y="2027"/>
                    </a:cubicBezTo>
                    <a:cubicBezTo>
                      <a:pt x="15560" y="2518"/>
                      <a:pt x="16321" y="3332"/>
                      <a:pt x="17086" y="4124"/>
                    </a:cubicBezTo>
                    <a:cubicBezTo>
                      <a:pt x="17666" y="4726"/>
                      <a:pt x="18177" y="5369"/>
                      <a:pt x="18616" y="6078"/>
                    </a:cubicBezTo>
                    <a:cubicBezTo>
                      <a:pt x="19101" y="6865"/>
                      <a:pt x="19596" y="7620"/>
                      <a:pt x="19750" y="8581"/>
                    </a:cubicBezTo>
                    <a:cubicBezTo>
                      <a:pt x="19984" y="10037"/>
                      <a:pt x="19926" y="11472"/>
                      <a:pt x="19568" y="12875"/>
                    </a:cubicBezTo>
                    <a:cubicBezTo>
                      <a:pt x="19371" y="13651"/>
                      <a:pt x="18939" y="14348"/>
                      <a:pt x="18455" y="15033"/>
                    </a:cubicBezTo>
                    <a:cubicBezTo>
                      <a:pt x="18082" y="15557"/>
                      <a:pt x="17590" y="16027"/>
                      <a:pt x="17332" y="16647"/>
                    </a:cubicBezTo>
                    <a:cubicBezTo>
                      <a:pt x="17210" y="16943"/>
                      <a:pt x="16847" y="17036"/>
                      <a:pt x="16614" y="17250"/>
                    </a:cubicBezTo>
                    <a:cubicBezTo>
                      <a:pt x="15995" y="17816"/>
                      <a:pt x="15281" y="18277"/>
                      <a:pt x="14489" y="18633"/>
                    </a:cubicBezTo>
                    <a:cubicBezTo>
                      <a:pt x="13772" y="18956"/>
                      <a:pt x="13062" y="19125"/>
                      <a:pt x="12286" y="19223"/>
                    </a:cubicBezTo>
                    <a:cubicBezTo>
                      <a:pt x="11373" y="19339"/>
                      <a:pt x="10481" y="19499"/>
                      <a:pt x="9544" y="19499"/>
                    </a:cubicBezTo>
                    <a:cubicBezTo>
                      <a:pt x="9530" y="19499"/>
                      <a:pt x="9516" y="19499"/>
                      <a:pt x="9502" y="19499"/>
                    </a:cubicBezTo>
                    <a:cubicBezTo>
                      <a:pt x="8528" y="19495"/>
                      <a:pt x="7621" y="19191"/>
                      <a:pt x="6670" y="19111"/>
                    </a:cubicBezTo>
                    <a:cubicBezTo>
                      <a:pt x="6220" y="19073"/>
                      <a:pt x="5757" y="18589"/>
                      <a:pt x="5403" y="18213"/>
                    </a:cubicBezTo>
                    <a:cubicBezTo>
                      <a:pt x="4823" y="17598"/>
                      <a:pt x="4264" y="16952"/>
                      <a:pt x="3708" y="16314"/>
                    </a:cubicBezTo>
                    <a:cubicBezTo>
                      <a:pt x="3264" y="15802"/>
                      <a:pt x="2848" y="15294"/>
                      <a:pt x="2569" y="14698"/>
                    </a:cubicBezTo>
                    <a:cubicBezTo>
                      <a:pt x="2024" y="13538"/>
                      <a:pt x="1460" y="12373"/>
                      <a:pt x="1384" y="11032"/>
                    </a:cubicBezTo>
                    <a:cubicBezTo>
                      <a:pt x="1371" y="10207"/>
                      <a:pt x="1572" y="9394"/>
                      <a:pt x="1807" y="8604"/>
                    </a:cubicBezTo>
                    <a:cubicBezTo>
                      <a:pt x="2086" y="7660"/>
                      <a:pt x="2432" y="6700"/>
                      <a:pt x="3043" y="5933"/>
                    </a:cubicBezTo>
                    <a:cubicBezTo>
                      <a:pt x="3694" y="5116"/>
                      <a:pt x="4208" y="4176"/>
                      <a:pt x="5135" y="3562"/>
                    </a:cubicBezTo>
                    <a:cubicBezTo>
                      <a:pt x="5513" y="3311"/>
                      <a:pt x="5827" y="2918"/>
                      <a:pt x="6252" y="2686"/>
                    </a:cubicBezTo>
                    <a:cubicBezTo>
                      <a:pt x="6882" y="2342"/>
                      <a:pt x="7511" y="2007"/>
                      <a:pt x="8226" y="1848"/>
                    </a:cubicBezTo>
                    <a:cubicBezTo>
                      <a:pt x="8759" y="1732"/>
                      <a:pt x="9282" y="1574"/>
                      <a:pt x="9791" y="1375"/>
                    </a:cubicBezTo>
                    <a:cubicBezTo>
                      <a:pt x="9990" y="1296"/>
                      <a:pt x="10185" y="1271"/>
                      <a:pt x="10380" y="1271"/>
                    </a:cubicBezTo>
                    <a:close/>
                    <a:moveTo>
                      <a:pt x="10799" y="1"/>
                    </a:moveTo>
                    <a:cubicBezTo>
                      <a:pt x="10727" y="1"/>
                      <a:pt x="10655" y="13"/>
                      <a:pt x="10584" y="42"/>
                    </a:cubicBezTo>
                    <a:cubicBezTo>
                      <a:pt x="10009" y="278"/>
                      <a:pt x="9375" y="91"/>
                      <a:pt x="8808" y="317"/>
                    </a:cubicBezTo>
                    <a:cubicBezTo>
                      <a:pt x="8754" y="261"/>
                      <a:pt x="8708" y="240"/>
                      <a:pt x="8667" y="240"/>
                    </a:cubicBezTo>
                    <a:cubicBezTo>
                      <a:pt x="8575" y="240"/>
                      <a:pt x="8504" y="341"/>
                      <a:pt x="8416" y="390"/>
                    </a:cubicBezTo>
                    <a:cubicBezTo>
                      <a:pt x="8052" y="594"/>
                      <a:pt x="7699" y="853"/>
                      <a:pt x="7306" y="961"/>
                    </a:cubicBezTo>
                    <a:cubicBezTo>
                      <a:pt x="6103" y="1289"/>
                      <a:pt x="5153" y="2041"/>
                      <a:pt x="4241" y="2808"/>
                    </a:cubicBezTo>
                    <a:cubicBezTo>
                      <a:pt x="3275" y="3620"/>
                      <a:pt x="2469" y="4600"/>
                      <a:pt x="1773" y="5672"/>
                    </a:cubicBezTo>
                    <a:cubicBezTo>
                      <a:pt x="1011" y="6846"/>
                      <a:pt x="733" y="8177"/>
                      <a:pt x="353" y="9481"/>
                    </a:cubicBezTo>
                    <a:cubicBezTo>
                      <a:pt x="1" y="10694"/>
                      <a:pt x="427" y="11817"/>
                      <a:pt x="670" y="12973"/>
                    </a:cubicBezTo>
                    <a:cubicBezTo>
                      <a:pt x="755" y="13377"/>
                      <a:pt x="957" y="13705"/>
                      <a:pt x="1085" y="14072"/>
                    </a:cubicBezTo>
                    <a:cubicBezTo>
                      <a:pt x="1301" y="14691"/>
                      <a:pt x="1405" y="15338"/>
                      <a:pt x="1968" y="15786"/>
                    </a:cubicBezTo>
                    <a:cubicBezTo>
                      <a:pt x="2086" y="15880"/>
                      <a:pt x="2254" y="16065"/>
                      <a:pt x="2223" y="16275"/>
                    </a:cubicBezTo>
                    <a:cubicBezTo>
                      <a:pt x="2188" y="16525"/>
                      <a:pt x="2279" y="16645"/>
                      <a:pt x="2528" y="16654"/>
                    </a:cubicBezTo>
                    <a:cubicBezTo>
                      <a:pt x="2795" y="16663"/>
                      <a:pt x="2823" y="16922"/>
                      <a:pt x="2885" y="17076"/>
                    </a:cubicBezTo>
                    <a:cubicBezTo>
                      <a:pt x="3254" y="17993"/>
                      <a:pt x="3963" y="18664"/>
                      <a:pt x="4684" y="19241"/>
                    </a:cubicBezTo>
                    <a:cubicBezTo>
                      <a:pt x="5224" y="19675"/>
                      <a:pt x="5899" y="20012"/>
                      <a:pt x="6632" y="20218"/>
                    </a:cubicBezTo>
                    <a:cubicBezTo>
                      <a:pt x="7431" y="20443"/>
                      <a:pt x="8204" y="20761"/>
                      <a:pt x="9041" y="20827"/>
                    </a:cubicBezTo>
                    <a:cubicBezTo>
                      <a:pt x="9525" y="20864"/>
                      <a:pt x="10024" y="20954"/>
                      <a:pt x="10505" y="20954"/>
                    </a:cubicBezTo>
                    <a:cubicBezTo>
                      <a:pt x="10680" y="20954"/>
                      <a:pt x="10852" y="20943"/>
                      <a:pt x="11021" y="20912"/>
                    </a:cubicBezTo>
                    <a:cubicBezTo>
                      <a:pt x="12688" y="20610"/>
                      <a:pt x="14399" y="20410"/>
                      <a:pt x="15888" y="19478"/>
                    </a:cubicBezTo>
                    <a:cubicBezTo>
                      <a:pt x="16547" y="19067"/>
                      <a:pt x="17225" y="18662"/>
                      <a:pt x="17756" y="18104"/>
                    </a:cubicBezTo>
                    <a:cubicBezTo>
                      <a:pt x="18284" y="17549"/>
                      <a:pt x="18700" y="16886"/>
                      <a:pt x="19148" y="16258"/>
                    </a:cubicBezTo>
                    <a:cubicBezTo>
                      <a:pt x="19286" y="16061"/>
                      <a:pt x="19312" y="15753"/>
                      <a:pt x="19485" y="15619"/>
                    </a:cubicBezTo>
                    <a:cubicBezTo>
                      <a:pt x="20144" y="15106"/>
                      <a:pt x="20516" y="14343"/>
                      <a:pt x="20738" y="13647"/>
                    </a:cubicBezTo>
                    <a:cubicBezTo>
                      <a:pt x="21268" y="11996"/>
                      <a:pt x="21541" y="10298"/>
                      <a:pt x="21107" y="8513"/>
                    </a:cubicBezTo>
                    <a:cubicBezTo>
                      <a:pt x="20928" y="7778"/>
                      <a:pt x="20725" y="7011"/>
                      <a:pt x="20499" y="6310"/>
                    </a:cubicBezTo>
                    <a:cubicBezTo>
                      <a:pt x="20254" y="5548"/>
                      <a:pt x="19604" y="4869"/>
                      <a:pt x="19087" y="4197"/>
                    </a:cubicBezTo>
                    <a:cubicBezTo>
                      <a:pt x="18280" y="3147"/>
                      <a:pt x="17121" y="2454"/>
                      <a:pt x="16070" y="1659"/>
                    </a:cubicBezTo>
                    <a:cubicBezTo>
                      <a:pt x="15430" y="1174"/>
                      <a:pt x="14692" y="917"/>
                      <a:pt x="13946" y="677"/>
                    </a:cubicBezTo>
                    <a:cubicBezTo>
                      <a:pt x="13430" y="511"/>
                      <a:pt x="12993" y="167"/>
                      <a:pt x="12399" y="156"/>
                    </a:cubicBezTo>
                    <a:cubicBezTo>
                      <a:pt x="12394" y="156"/>
                      <a:pt x="12390" y="156"/>
                      <a:pt x="12386" y="156"/>
                    </a:cubicBezTo>
                    <a:cubicBezTo>
                      <a:pt x="12166" y="156"/>
                      <a:pt x="11974" y="273"/>
                      <a:pt x="11741" y="273"/>
                    </a:cubicBezTo>
                    <a:cubicBezTo>
                      <a:pt x="11665" y="273"/>
                      <a:pt x="11585" y="260"/>
                      <a:pt x="11497" y="227"/>
                    </a:cubicBezTo>
                    <a:cubicBezTo>
                      <a:pt x="11300" y="151"/>
                      <a:pt x="11052" y="1"/>
                      <a:pt x="107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C2B3F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4276130" y="3317299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/>
                  <a:t>前台架構</a:t>
                </a:r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0746A74F-A6F6-FE4C-9313-641DF31A1B26}"/>
                </a:ext>
              </a:extLst>
            </p:cNvPr>
            <p:cNvGrpSpPr/>
            <p:nvPr/>
          </p:nvGrpSpPr>
          <p:grpSpPr>
            <a:xfrm>
              <a:off x="5717452" y="2241289"/>
              <a:ext cx="934200" cy="1383787"/>
              <a:chOff x="5937760" y="2241289"/>
              <a:chExt cx="934200" cy="1383787"/>
            </a:xfrm>
          </p:grpSpPr>
          <p:sp>
            <p:nvSpPr>
              <p:cNvPr id="16" name="文字方塊 15"/>
              <p:cNvSpPr txBox="1"/>
              <p:nvPr/>
            </p:nvSpPr>
            <p:spPr>
              <a:xfrm>
                <a:off x="5969149" y="3317299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/>
                  <a:t>後台架構</a:t>
                </a:r>
              </a:p>
            </p:txBody>
          </p:sp>
          <p:sp>
            <p:nvSpPr>
              <p:cNvPr id="18" name="Google Shape;608;p25">
                <a:extLst>
                  <a:ext uri="{FF2B5EF4-FFF2-40B4-BE49-F238E27FC236}">
                    <a16:creationId xmlns:a16="http://schemas.microsoft.com/office/drawing/2014/main" id="{26FD487F-0A66-1E47-8DC4-F393B4E99B94}"/>
                  </a:ext>
                </a:extLst>
              </p:cNvPr>
              <p:cNvSpPr/>
              <p:nvPr/>
            </p:nvSpPr>
            <p:spPr>
              <a:xfrm>
                <a:off x="6065159" y="2241289"/>
                <a:ext cx="679403" cy="660921"/>
              </a:xfrm>
              <a:custGeom>
                <a:avLst/>
                <a:gdLst/>
                <a:ahLst/>
                <a:cxnLst/>
                <a:rect l="l" t="t" r="r" b="b"/>
                <a:pathLst>
                  <a:path w="21541" h="20955" extrusionOk="0">
                    <a:moveTo>
                      <a:pt x="10380" y="1271"/>
                    </a:moveTo>
                    <a:cubicBezTo>
                      <a:pt x="10686" y="1271"/>
                      <a:pt x="10990" y="1334"/>
                      <a:pt x="11297" y="1350"/>
                    </a:cubicBezTo>
                    <a:cubicBezTo>
                      <a:pt x="12423" y="1411"/>
                      <a:pt x="13557" y="1522"/>
                      <a:pt x="14572" y="2027"/>
                    </a:cubicBezTo>
                    <a:cubicBezTo>
                      <a:pt x="15560" y="2518"/>
                      <a:pt x="16321" y="3332"/>
                      <a:pt x="17086" y="4124"/>
                    </a:cubicBezTo>
                    <a:cubicBezTo>
                      <a:pt x="17666" y="4726"/>
                      <a:pt x="18177" y="5369"/>
                      <a:pt x="18616" y="6078"/>
                    </a:cubicBezTo>
                    <a:cubicBezTo>
                      <a:pt x="19101" y="6865"/>
                      <a:pt x="19596" y="7620"/>
                      <a:pt x="19750" y="8581"/>
                    </a:cubicBezTo>
                    <a:cubicBezTo>
                      <a:pt x="19984" y="10037"/>
                      <a:pt x="19926" y="11472"/>
                      <a:pt x="19568" y="12875"/>
                    </a:cubicBezTo>
                    <a:cubicBezTo>
                      <a:pt x="19371" y="13651"/>
                      <a:pt x="18939" y="14348"/>
                      <a:pt x="18455" y="15033"/>
                    </a:cubicBezTo>
                    <a:cubicBezTo>
                      <a:pt x="18082" y="15557"/>
                      <a:pt x="17590" y="16027"/>
                      <a:pt x="17332" y="16647"/>
                    </a:cubicBezTo>
                    <a:cubicBezTo>
                      <a:pt x="17210" y="16943"/>
                      <a:pt x="16847" y="17036"/>
                      <a:pt x="16614" y="17250"/>
                    </a:cubicBezTo>
                    <a:cubicBezTo>
                      <a:pt x="15995" y="17816"/>
                      <a:pt x="15281" y="18277"/>
                      <a:pt x="14489" y="18633"/>
                    </a:cubicBezTo>
                    <a:cubicBezTo>
                      <a:pt x="13772" y="18956"/>
                      <a:pt x="13062" y="19125"/>
                      <a:pt x="12286" y="19223"/>
                    </a:cubicBezTo>
                    <a:cubicBezTo>
                      <a:pt x="11373" y="19339"/>
                      <a:pt x="10481" y="19499"/>
                      <a:pt x="9544" y="19499"/>
                    </a:cubicBezTo>
                    <a:cubicBezTo>
                      <a:pt x="9530" y="19499"/>
                      <a:pt x="9516" y="19499"/>
                      <a:pt x="9502" y="19499"/>
                    </a:cubicBezTo>
                    <a:cubicBezTo>
                      <a:pt x="8528" y="19495"/>
                      <a:pt x="7621" y="19191"/>
                      <a:pt x="6670" y="19111"/>
                    </a:cubicBezTo>
                    <a:cubicBezTo>
                      <a:pt x="6220" y="19073"/>
                      <a:pt x="5757" y="18589"/>
                      <a:pt x="5403" y="18213"/>
                    </a:cubicBezTo>
                    <a:cubicBezTo>
                      <a:pt x="4823" y="17598"/>
                      <a:pt x="4264" y="16952"/>
                      <a:pt x="3708" y="16314"/>
                    </a:cubicBezTo>
                    <a:cubicBezTo>
                      <a:pt x="3264" y="15802"/>
                      <a:pt x="2848" y="15294"/>
                      <a:pt x="2569" y="14698"/>
                    </a:cubicBezTo>
                    <a:cubicBezTo>
                      <a:pt x="2024" y="13538"/>
                      <a:pt x="1460" y="12373"/>
                      <a:pt x="1384" y="11032"/>
                    </a:cubicBezTo>
                    <a:cubicBezTo>
                      <a:pt x="1371" y="10207"/>
                      <a:pt x="1572" y="9394"/>
                      <a:pt x="1807" y="8604"/>
                    </a:cubicBezTo>
                    <a:cubicBezTo>
                      <a:pt x="2086" y="7660"/>
                      <a:pt x="2432" y="6700"/>
                      <a:pt x="3043" y="5933"/>
                    </a:cubicBezTo>
                    <a:cubicBezTo>
                      <a:pt x="3694" y="5116"/>
                      <a:pt x="4208" y="4176"/>
                      <a:pt x="5135" y="3562"/>
                    </a:cubicBezTo>
                    <a:cubicBezTo>
                      <a:pt x="5513" y="3311"/>
                      <a:pt x="5827" y="2918"/>
                      <a:pt x="6252" y="2686"/>
                    </a:cubicBezTo>
                    <a:cubicBezTo>
                      <a:pt x="6882" y="2342"/>
                      <a:pt x="7511" y="2007"/>
                      <a:pt x="8226" y="1848"/>
                    </a:cubicBezTo>
                    <a:cubicBezTo>
                      <a:pt x="8759" y="1732"/>
                      <a:pt x="9282" y="1574"/>
                      <a:pt x="9791" y="1375"/>
                    </a:cubicBezTo>
                    <a:cubicBezTo>
                      <a:pt x="9990" y="1296"/>
                      <a:pt x="10185" y="1271"/>
                      <a:pt x="10380" y="1271"/>
                    </a:cubicBezTo>
                    <a:close/>
                    <a:moveTo>
                      <a:pt x="10799" y="1"/>
                    </a:moveTo>
                    <a:cubicBezTo>
                      <a:pt x="10727" y="1"/>
                      <a:pt x="10655" y="13"/>
                      <a:pt x="10584" y="42"/>
                    </a:cubicBezTo>
                    <a:cubicBezTo>
                      <a:pt x="10009" y="278"/>
                      <a:pt x="9375" y="91"/>
                      <a:pt x="8808" y="317"/>
                    </a:cubicBezTo>
                    <a:cubicBezTo>
                      <a:pt x="8754" y="261"/>
                      <a:pt x="8708" y="240"/>
                      <a:pt x="8667" y="240"/>
                    </a:cubicBezTo>
                    <a:cubicBezTo>
                      <a:pt x="8575" y="240"/>
                      <a:pt x="8504" y="341"/>
                      <a:pt x="8416" y="390"/>
                    </a:cubicBezTo>
                    <a:cubicBezTo>
                      <a:pt x="8052" y="594"/>
                      <a:pt x="7699" y="853"/>
                      <a:pt x="7306" y="961"/>
                    </a:cubicBezTo>
                    <a:cubicBezTo>
                      <a:pt x="6103" y="1289"/>
                      <a:pt x="5153" y="2041"/>
                      <a:pt x="4241" y="2808"/>
                    </a:cubicBezTo>
                    <a:cubicBezTo>
                      <a:pt x="3275" y="3620"/>
                      <a:pt x="2469" y="4600"/>
                      <a:pt x="1773" y="5672"/>
                    </a:cubicBezTo>
                    <a:cubicBezTo>
                      <a:pt x="1011" y="6846"/>
                      <a:pt x="733" y="8177"/>
                      <a:pt x="353" y="9481"/>
                    </a:cubicBezTo>
                    <a:cubicBezTo>
                      <a:pt x="1" y="10694"/>
                      <a:pt x="427" y="11817"/>
                      <a:pt x="670" y="12973"/>
                    </a:cubicBezTo>
                    <a:cubicBezTo>
                      <a:pt x="755" y="13377"/>
                      <a:pt x="957" y="13705"/>
                      <a:pt x="1085" y="14072"/>
                    </a:cubicBezTo>
                    <a:cubicBezTo>
                      <a:pt x="1301" y="14691"/>
                      <a:pt x="1405" y="15338"/>
                      <a:pt x="1968" y="15786"/>
                    </a:cubicBezTo>
                    <a:cubicBezTo>
                      <a:pt x="2086" y="15880"/>
                      <a:pt x="2254" y="16065"/>
                      <a:pt x="2223" y="16275"/>
                    </a:cubicBezTo>
                    <a:cubicBezTo>
                      <a:pt x="2188" y="16525"/>
                      <a:pt x="2279" y="16645"/>
                      <a:pt x="2528" y="16654"/>
                    </a:cubicBezTo>
                    <a:cubicBezTo>
                      <a:pt x="2795" y="16663"/>
                      <a:pt x="2823" y="16922"/>
                      <a:pt x="2885" y="17076"/>
                    </a:cubicBezTo>
                    <a:cubicBezTo>
                      <a:pt x="3254" y="17993"/>
                      <a:pt x="3963" y="18664"/>
                      <a:pt x="4684" y="19241"/>
                    </a:cubicBezTo>
                    <a:cubicBezTo>
                      <a:pt x="5224" y="19675"/>
                      <a:pt x="5899" y="20012"/>
                      <a:pt x="6632" y="20218"/>
                    </a:cubicBezTo>
                    <a:cubicBezTo>
                      <a:pt x="7431" y="20443"/>
                      <a:pt x="8204" y="20761"/>
                      <a:pt x="9041" y="20827"/>
                    </a:cubicBezTo>
                    <a:cubicBezTo>
                      <a:pt x="9525" y="20864"/>
                      <a:pt x="10024" y="20954"/>
                      <a:pt x="10505" y="20954"/>
                    </a:cubicBezTo>
                    <a:cubicBezTo>
                      <a:pt x="10680" y="20954"/>
                      <a:pt x="10852" y="20943"/>
                      <a:pt x="11021" y="20912"/>
                    </a:cubicBezTo>
                    <a:cubicBezTo>
                      <a:pt x="12688" y="20610"/>
                      <a:pt x="14399" y="20410"/>
                      <a:pt x="15888" y="19478"/>
                    </a:cubicBezTo>
                    <a:cubicBezTo>
                      <a:pt x="16547" y="19067"/>
                      <a:pt x="17225" y="18662"/>
                      <a:pt x="17756" y="18104"/>
                    </a:cubicBezTo>
                    <a:cubicBezTo>
                      <a:pt x="18284" y="17549"/>
                      <a:pt x="18700" y="16886"/>
                      <a:pt x="19148" y="16258"/>
                    </a:cubicBezTo>
                    <a:cubicBezTo>
                      <a:pt x="19286" y="16061"/>
                      <a:pt x="19312" y="15753"/>
                      <a:pt x="19485" y="15619"/>
                    </a:cubicBezTo>
                    <a:cubicBezTo>
                      <a:pt x="20144" y="15106"/>
                      <a:pt x="20516" y="14343"/>
                      <a:pt x="20738" y="13647"/>
                    </a:cubicBezTo>
                    <a:cubicBezTo>
                      <a:pt x="21268" y="11996"/>
                      <a:pt x="21541" y="10298"/>
                      <a:pt x="21107" y="8513"/>
                    </a:cubicBezTo>
                    <a:cubicBezTo>
                      <a:pt x="20928" y="7778"/>
                      <a:pt x="20725" y="7011"/>
                      <a:pt x="20499" y="6310"/>
                    </a:cubicBezTo>
                    <a:cubicBezTo>
                      <a:pt x="20254" y="5548"/>
                      <a:pt x="19604" y="4869"/>
                      <a:pt x="19087" y="4197"/>
                    </a:cubicBezTo>
                    <a:cubicBezTo>
                      <a:pt x="18280" y="3147"/>
                      <a:pt x="17121" y="2454"/>
                      <a:pt x="16070" y="1659"/>
                    </a:cubicBezTo>
                    <a:cubicBezTo>
                      <a:pt x="15430" y="1174"/>
                      <a:pt x="14692" y="917"/>
                      <a:pt x="13946" y="677"/>
                    </a:cubicBezTo>
                    <a:cubicBezTo>
                      <a:pt x="13430" y="511"/>
                      <a:pt x="12993" y="167"/>
                      <a:pt x="12399" y="156"/>
                    </a:cubicBezTo>
                    <a:cubicBezTo>
                      <a:pt x="12394" y="156"/>
                      <a:pt x="12390" y="156"/>
                      <a:pt x="12386" y="156"/>
                    </a:cubicBezTo>
                    <a:cubicBezTo>
                      <a:pt x="12166" y="156"/>
                      <a:pt x="11974" y="273"/>
                      <a:pt x="11741" y="273"/>
                    </a:cubicBezTo>
                    <a:cubicBezTo>
                      <a:pt x="11665" y="273"/>
                      <a:pt x="11585" y="260"/>
                      <a:pt x="11497" y="227"/>
                    </a:cubicBezTo>
                    <a:cubicBezTo>
                      <a:pt x="11300" y="151"/>
                      <a:pt x="11052" y="1"/>
                      <a:pt x="107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C2B3F"/>
                  </a:solidFill>
                </a:endParaRPr>
              </a:p>
            </p:txBody>
          </p:sp>
          <p:sp>
            <p:nvSpPr>
              <p:cNvPr id="20" name="Google Shape;604;p25">
                <a:extLst>
                  <a:ext uri="{FF2B5EF4-FFF2-40B4-BE49-F238E27FC236}">
                    <a16:creationId xmlns:a16="http://schemas.microsoft.com/office/drawing/2014/main" id="{2B475C45-C0B2-D34D-AC22-A76FB4E3AE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7760" y="2288756"/>
                <a:ext cx="934200" cy="577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" sz="2000" dirty="0">
                    <a:latin typeface="+mj-lt"/>
                  </a:rPr>
                  <a:t>0</a:t>
                </a:r>
                <a:r>
                  <a:rPr lang="en-US" sz="2000" dirty="0">
                    <a:latin typeface="+mj-lt"/>
                  </a:rPr>
                  <a:t>4</a:t>
                </a:r>
                <a:endParaRPr lang="en" sz="2000" dirty="0">
                  <a:latin typeface="+mj-lt"/>
                </a:endParaRPr>
              </a:p>
            </p:txBody>
          </p:sp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63348E3-D239-B34F-B044-45FC0964FC24}"/>
                </a:ext>
              </a:extLst>
            </p:cNvPr>
            <p:cNvGrpSpPr/>
            <p:nvPr/>
          </p:nvGrpSpPr>
          <p:grpSpPr>
            <a:xfrm>
              <a:off x="698047" y="2246894"/>
              <a:ext cx="934200" cy="1378181"/>
              <a:chOff x="698047" y="2246894"/>
              <a:chExt cx="934200" cy="1378181"/>
            </a:xfrm>
          </p:grpSpPr>
          <p:sp>
            <p:nvSpPr>
              <p:cNvPr id="5" name="Google Shape;602;p25"/>
              <p:cNvSpPr txBox="1">
                <a:spLocks/>
              </p:cNvSpPr>
              <p:nvPr/>
            </p:nvSpPr>
            <p:spPr>
              <a:xfrm>
                <a:off x="698047" y="2288756"/>
                <a:ext cx="934200" cy="5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Permanent Marker"/>
                  <a:buNone/>
                  <a:defRPr sz="3600" b="0" i="0" u="none" strike="noStrike" cap="none">
                    <a:solidFill>
                      <a:srgbClr val="000000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Permanent Marker"/>
                  <a:buNone/>
                  <a:defRPr sz="5200" b="0" i="0" u="none" strike="noStrike" cap="none">
                    <a:solidFill>
                      <a:srgbClr val="000000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Permanent Marker"/>
                  <a:buNone/>
                  <a:defRPr sz="5200" b="0" i="0" u="none" strike="noStrike" cap="none">
                    <a:solidFill>
                      <a:srgbClr val="000000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Permanent Marker"/>
                  <a:buNone/>
                  <a:defRPr sz="5200" b="0" i="0" u="none" strike="noStrike" cap="none">
                    <a:solidFill>
                      <a:srgbClr val="000000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Permanent Marker"/>
                  <a:buNone/>
                  <a:defRPr sz="5200" b="0" i="0" u="none" strike="noStrike" cap="none">
                    <a:solidFill>
                      <a:srgbClr val="000000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Permanent Marker"/>
                  <a:buNone/>
                  <a:defRPr sz="5200" b="0" i="0" u="none" strike="noStrike" cap="none">
                    <a:solidFill>
                      <a:srgbClr val="000000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Permanent Marker"/>
                  <a:buNone/>
                  <a:defRPr sz="5200" b="0" i="0" u="none" strike="noStrike" cap="none">
                    <a:solidFill>
                      <a:srgbClr val="000000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Permanent Marker"/>
                  <a:buNone/>
                  <a:defRPr sz="5200" b="0" i="0" u="none" strike="noStrike" cap="none">
                    <a:solidFill>
                      <a:srgbClr val="000000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00"/>
                  <a:buFont typeface="Permanent Marker"/>
                  <a:buNone/>
                  <a:defRPr sz="5200" b="0" i="0" u="none" strike="noStrike" cap="none">
                    <a:solidFill>
                      <a:srgbClr val="000000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defRPr>
                </a:lvl9pPr>
              </a:lstStyle>
              <a:p>
                <a:r>
                  <a:rPr lang="en" sz="2000" dirty="0">
                    <a:latin typeface="+mj-lt"/>
                    <a:ea typeface="華康儷粗圓" panose="020F0709000000000000" pitchFamily="49" charset="-120"/>
                  </a:rPr>
                  <a:t>01</a:t>
                </a:r>
              </a:p>
            </p:txBody>
          </p:sp>
          <p:sp>
            <p:nvSpPr>
              <p:cNvPr id="9" name="Google Shape;606;p25"/>
              <p:cNvSpPr/>
              <p:nvPr/>
            </p:nvSpPr>
            <p:spPr>
              <a:xfrm>
                <a:off x="825459" y="2246894"/>
                <a:ext cx="679403" cy="660921"/>
              </a:xfrm>
              <a:custGeom>
                <a:avLst/>
                <a:gdLst/>
                <a:ahLst/>
                <a:cxnLst/>
                <a:rect l="l" t="t" r="r" b="b"/>
                <a:pathLst>
                  <a:path w="21541" h="20955" extrusionOk="0">
                    <a:moveTo>
                      <a:pt x="10380" y="1271"/>
                    </a:moveTo>
                    <a:cubicBezTo>
                      <a:pt x="10686" y="1271"/>
                      <a:pt x="10990" y="1334"/>
                      <a:pt x="11297" y="1350"/>
                    </a:cubicBezTo>
                    <a:cubicBezTo>
                      <a:pt x="12423" y="1411"/>
                      <a:pt x="13557" y="1522"/>
                      <a:pt x="14572" y="2027"/>
                    </a:cubicBezTo>
                    <a:cubicBezTo>
                      <a:pt x="15560" y="2518"/>
                      <a:pt x="16321" y="3332"/>
                      <a:pt x="17086" y="4124"/>
                    </a:cubicBezTo>
                    <a:cubicBezTo>
                      <a:pt x="17666" y="4726"/>
                      <a:pt x="18177" y="5369"/>
                      <a:pt x="18616" y="6078"/>
                    </a:cubicBezTo>
                    <a:cubicBezTo>
                      <a:pt x="19101" y="6865"/>
                      <a:pt x="19596" y="7620"/>
                      <a:pt x="19750" y="8581"/>
                    </a:cubicBezTo>
                    <a:cubicBezTo>
                      <a:pt x="19984" y="10037"/>
                      <a:pt x="19926" y="11472"/>
                      <a:pt x="19568" y="12875"/>
                    </a:cubicBezTo>
                    <a:cubicBezTo>
                      <a:pt x="19371" y="13651"/>
                      <a:pt x="18939" y="14348"/>
                      <a:pt x="18455" y="15033"/>
                    </a:cubicBezTo>
                    <a:cubicBezTo>
                      <a:pt x="18082" y="15557"/>
                      <a:pt x="17590" y="16027"/>
                      <a:pt x="17332" y="16647"/>
                    </a:cubicBezTo>
                    <a:cubicBezTo>
                      <a:pt x="17210" y="16943"/>
                      <a:pt x="16847" y="17036"/>
                      <a:pt x="16614" y="17250"/>
                    </a:cubicBezTo>
                    <a:cubicBezTo>
                      <a:pt x="15995" y="17816"/>
                      <a:pt x="15281" y="18277"/>
                      <a:pt x="14489" y="18633"/>
                    </a:cubicBezTo>
                    <a:cubicBezTo>
                      <a:pt x="13772" y="18956"/>
                      <a:pt x="13062" y="19125"/>
                      <a:pt x="12286" y="19223"/>
                    </a:cubicBezTo>
                    <a:cubicBezTo>
                      <a:pt x="11373" y="19339"/>
                      <a:pt x="10481" y="19499"/>
                      <a:pt x="9544" y="19499"/>
                    </a:cubicBezTo>
                    <a:cubicBezTo>
                      <a:pt x="9530" y="19499"/>
                      <a:pt x="9516" y="19499"/>
                      <a:pt x="9502" y="19499"/>
                    </a:cubicBezTo>
                    <a:cubicBezTo>
                      <a:pt x="8528" y="19495"/>
                      <a:pt x="7621" y="19191"/>
                      <a:pt x="6670" y="19111"/>
                    </a:cubicBezTo>
                    <a:cubicBezTo>
                      <a:pt x="6220" y="19073"/>
                      <a:pt x="5757" y="18589"/>
                      <a:pt x="5403" y="18213"/>
                    </a:cubicBezTo>
                    <a:cubicBezTo>
                      <a:pt x="4823" y="17598"/>
                      <a:pt x="4264" y="16952"/>
                      <a:pt x="3708" y="16314"/>
                    </a:cubicBezTo>
                    <a:cubicBezTo>
                      <a:pt x="3264" y="15802"/>
                      <a:pt x="2848" y="15294"/>
                      <a:pt x="2569" y="14698"/>
                    </a:cubicBezTo>
                    <a:cubicBezTo>
                      <a:pt x="2024" y="13538"/>
                      <a:pt x="1460" y="12373"/>
                      <a:pt x="1384" y="11032"/>
                    </a:cubicBezTo>
                    <a:cubicBezTo>
                      <a:pt x="1371" y="10207"/>
                      <a:pt x="1572" y="9394"/>
                      <a:pt x="1807" y="8604"/>
                    </a:cubicBezTo>
                    <a:cubicBezTo>
                      <a:pt x="2086" y="7660"/>
                      <a:pt x="2432" y="6700"/>
                      <a:pt x="3043" y="5933"/>
                    </a:cubicBezTo>
                    <a:cubicBezTo>
                      <a:pt x="3694" y="5116"/>
                      <a:pt x="4208" y="4176"/>
                      <a:pt x="5135" y="3562"/>
                    </a:cubicBezTo>
                    <a:cubicBezTo>
                      <a:pt x="5513" y="3311"/>
                      <a:pt x="5827" y="2918"/>
                      <a:pt x="6252" y="2686"/>
                    </a:cubicBezTo>
                    <a:cubicBezTo>
                      <a:pt x="6882" y="2342"/>
                      <a:pt x="7511" y="2007"/>
                      <a:pt x="8226" y="1848"/>
                    </a:cubicBezTo>
                    <a:cubicBezTo>
                      <a:pt x="8759" y="1732"/>
                      <a:pt x="9282" y="1574"/>
                      <a:pt x="9791" y="1375"/>
                    </a:cubicBezTo>
                    <a:cubicBezTo>
                      <a:pt x="9990" y="1296"/>
                      <a:pt x="10185" y="1271"/>
                      <a:pt x="10380" y="1271"/>
                    </a:cubicBezTo>
                    <a:close/>
                    <a:moveTo>
                      <a:pt x="10799" y="1"/>
                    </a:moveTo>
                    <a:cubicBezTo>
                      <a:pt x="10727" y="1"/>
                      <a:pt x="10655" y="13"/>
                      <a:pt x="10584" y="42"/>
                    </a:cubicBezTo>
                    <a:cubicBezTo>
                      <a:pt x="10009" y="278"/>
                      <a:pt x="9375" y="91"/>
                      <a:pt x="8808" y="317"/>
                    </a:cubicBezTo>
                    <a:cubicBezTo>
                      <a:pt x="8754" y="261"/>
                      <a:pt x="8708" y="240"/>
                      <a:pt x="8667" y="240"/>
                    </a:cubicBezTo>
                    <a:cubicBezTo>
                      <a:pt x="8575" y="240"/>
                      <a:pt x="8504" y="341"/>
                      <a:pt x="8416" y="390"/>
                    </a:cubicBezTo>
                    <a:cubicBezTo>
                      <a:pt x="8052" y="594"/>
                      <a:pt x="7699" y="853"/>
                      <a:pt x="7306" y="961"/>
                    </a:cubicBezTo>
                    <a:cubicBezTo>
                      <a:pt x="6103" y="1289"/>
                      <a:pt x="5153" y="2041"/>
                      <a:pt x="4241" y="2808"/>
                    </a:cubicBezTo>
                    <a:cubicBezTo>
                      <a:pt x="3275" y="3620"/>
                      <a:pt x="2469" y="4600"/>
                      <a:pt x="1773" y="5672"/>
                    </a:cubicBezTo>
                    <a:cubicBezTo>
                      <a:pt x="1011" y="6846"/>
                      <a:pt x="733" y="8177"/>
                      <a:pt x="353" y="9481"/>
                    </a:cubicBezTo>
                    <a:cubicBezTo>
                      <a:pt x="1" y="10694"/>
                      <a:pt x="427" y="11817"/>
                      <a:pt x="670" y="12973"/>
                    </a:cubicBezTo>
                    <a:cubicBezTo>
                      <a:pt x="755" y="13377"/>
                      <a:pt x="957" y="13705"/>
                      <a:pt x="1085" y="14072"/>
                    </a:cubicBezTo>
                    <a:cubicBezTo>
                      <a:pt x="1301" y="14691"/>
                      <a:pt x="1405" y="15338"/>
                      <a:pt x="1968" y="15786"/>
                    </a:cubicBezTo>
                    <a:cubicBezTo>
                      <a:pt x="2086" y="15880"/>
                      <a:pt x="2254" y="16065"/>
                      <a:pt x="2223" y="16275"/>
                    </a:cubicBezTo>
                    <a:cubicBezTo>
                      <a:pt x="2188" y="16525"/>
                      <a:pt x="2279" y="16645"/>
                      <a:pt x="2528" y="16654"/>
                    </a:cubicBezTo>
                    <a:cubicBezTo>
                      <a:pt x="2795" y="16663"/>
                      <a:pt x="2823" y="16922"/>
                      <a:pt x="2885" y="17076"/>
                    </a:cubicBezTo>
                    <a:cubicBezTo>
                      <a:pt x="3254" y="17993"/>
                      <a:pt x="3963" y="18664"/>
                      <a:pt x="4684" y="19241"/>
                    </a:cubicBezTo>
                    <a:cubicBezTo>
                      <a:pt x="5224" y="19675"/>
                      <a:pt x="5899" y="20012"/>
                      <a:pt x="6632" y="20218"/>
                    </a:cubicBezTo>
                    <a:cubicBezTo>
                      <a:pt x="7431" y="20443"/>
                      <a:pt x="8204" y="20761"/>
                      <a:pt x="9041" y="20827"/>
                    </a:cubicBezTo>
                    <a:cubicBezTo>
                      <a:pt x="9525" y="20864"/>
                      <a:pt x="10024" y="20954"/>
                      <a:pt x="10505" y="20954"/>
                    </a:cubicBezTo>
                    <a:cubicBezTo>
                      <a:pt x="10680" y="20954"/>
                      <a:pt x="10852" y="20943"/>
                      <a:pt x="11021" y="20912"/>
                    </a:cubicBezTo>
                    <a:cubicBezTo>
                      <a:pt x="12688" y="20610"/>
                      <a:pt x="14399" y="20410"/>
                      <a:pt x="15888" y="19478"/>
                    </a:cubicBezTo>
                    <a:cubicBezTo>
                      <a:pt x="16547" y="19067"/>
                      <a:pt x="17225" y="18662"/>
                      <a:pt x="17756" y="18104"/>
                    </a:cubicBezTo>
                    <a:cubicBezTo>
                      <a:pt x="18284" y="17549"/>
                      <a:pt x="18700" y="16886"/>
                      <a:pt x="19148" y="16258"/>
                    </a:cubicBezTo>
                    <a:cubicBezTo>
                      <a:pt x="19286" y="16061"/>
                      <a:pt x="19312" y="15753"/>
                      <a:pt x="19485" y="15619"/>
                    </a:cubicBezTo>
                    <a:cubicBezTo>
                      <a:pt x="20144" y="15106"/>
                      <a:pt x="20516" y="14343"/>
                      <a:pt x="20738" y="13647"/>
                    </a:cubicBezTo>
                    <a:cubicBezTo>
                      <a:pt x="21268" y="11996"/>
                      <a:pt x="21541" y="10298"/>
                      <a:pt x="21107" y="8513"/>
                    </a:cubicBezTo>
                    <a:cubicBezTo>
                      <a:pt x="20928" y="7778"/>
                      <a:pt x="20725" y="7011"/>
                      <a:pt x="20499" y="6310"/>
                    </a:cubicBezTo>
                    <a:cubicBezTo>
                      <a:pt x="20254" y="5548"/>
                      <a:pt x="19604" y="4869"/>
                      <a:pt x="19087" y="4197"/>
                    </a:cubicBezTo>
                    <a:cubicBezTo>
                      <a:pt x="18280" y="3147"/>
                      <a:pt x="17121" y="2454"/>
                      <a:pt x="16070" y="1659"/>
                    </a:cubicBezTo>
                    <a:cubicBezTo>
                      <a:pt x="15430" y="1174"/>
                      <a:pt x="14692" y="917"/>
                      <a:pt x="13946" y="677"/>
                    </a:cubicBezTo>
                    <a:cubicBezTo>
                      <a:pt x="13430" y="511"/>
                      <a:pt x="12993" y="167"/>
                      <a:pt x="12399" y="156"/>
                    </a:cubicBezTo>
                    <a:cubicBezTo>
                      <a:pt x="12394" y="156"/>
                      <a:pt x="12390" y="156"/>
                      <a:pt x="12386" y="156"/>
                    </a:cubicBezTo>
                    <a:cubicBezTo>
                      <a:pt x="12166" y="156"/>
                      <a:pt x="11974" y="273"/>
                      <a:pt x="11741" y="273"/>
                    </a:cubicBezTo>
                    <a:cubicBezTo>
                      <a:pt x="11665" y="273"/>
                      <a:pt x="11585" y="260"/>
                      <a:pt x="11497" y="227"/>
                    </a:cubicBezTo>
                    <a:cubicBezTo>
                      <a:pt x="11300" y="151"/>
                      <a:pt x="11052" y="1"/>
                      <a:pt x="107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C2B3F"/>
                  </a:solidFill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8BFBF5F-B751-FF43-85A2-C7140DA04B33}"/>
                  </a:ext>
                </a:extLst>
              </p:cNvPr>
              <p:cNvSpPr txBox="1"/>
              <p:nvPr/>
            </p:nvSpPr>
            <p:spPr>
              <a:xfrm>
                <a:off x="713742" y="3317298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/>
                  <a:t>主題發想</a:t>
                </a: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D6DBA70A-87A1-4E4E-B12A-56AC35EF678D}"/>
                </a:ext>
              </a:extLst>
            </p:cNvPr>
            <p:cNvGrpSpPr/>
            <p:nvPr/>
          </p:nvGrpSpPr>
          <p:grpSpPr>
            <a:xfrm>
              <a:off x="7390588" y="2241289"/>
              <a:ext cx="934201" cy="1383787"/>
              <a:chOff x="7390588" y="2241289"/>
              <a:chExt cx="934201" cy="1383787"/>
            </a:xfrm>
          </p:grpSpPr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43A4A12-F1FB-E34B-A8E9-018EAEBB603A}"/>
                  </a:ext>
                </a:extLst>
              </p:cNvPr>
              <p:cNvSpPr txBox="1"/>
              <p:nvPr/>
            </p:nvSpPr>
            <p:spPr>
              <a:xfrm>
                <a:off x="7421978" y="3317299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dirty="0"/>
                  <a:t>網站配色</a:t>
                </a:r>
              </a:p>
            </p:txBody>
          </p:sp>
          <p:sp>
            <p:nvSpPr>
              <p:cNvPr id="19" name="Google Shape;608;p25">
                <a:extLst>
                  <a:ext uri="{FF2B5EF4-FFF2-40B4-BE49-F238E27FC236}">
                    <a16:creationId xmlns:a16="http://schemas.microsoft.com/office/drawing/2014/main" id="{0CB4F5A4-6BBA-1648-9796-3E914E2FD45E}"/>
                  </a:ext>
                </a:extLst>
              </p:cNvPr>
              <p:cNvSpPr/>
              <p:nvPr/>
            </p:nvSpPr>
            <p:spPr>
              <a:xfrm>
                <a:off x="7517987" y="2241289"/>
                <a:ext cx="679403" cy="660921"/>
              </a:xfrm>
              <a:custGeom>
                <a:avLst/>
                <a:gdLst/>
                <a:ahLst/>
                <a:cxnLst/>
                <a:rect l="l" t="t" r="r" b="b"/>
                <a:pathLst>
                  <a:path w="21541" h="20955" extrusionOk="0">
                    <a:moveTo>
                      <a:pt x="10380" y="1271"/>
                    </a:moveTo>
                    <a:cubicBezTo>
                      <a:pt x="10686" y="1271"/>
                      <a:pt x="10990" y="1334"/>
                      <a:pt x="11297" y="1350"/>
                    </a:cubicBezTo>
                    <a:cubicBezTo>
                      <a:pt x="12423" y="1411"/>
                      <a:pt x="13557" y="1522"/>
                      <a:pt x="14572" y="2027"/>
                    </a:cubicBezTo>
                    <a:cubicBezTo>
                      <a:pt x="15560" y="2518"/>
                      <a:pt x="16321" y="3332"/>
                      <a:pt x="17086" y="4124"/>
                    </a:cubicBezTo>
                    <a:cubicBezTo>
                      <a:pt x="17666" y="4726"/>
                      <a:pt x="18177" y="5369"/>
                      <a:pt x="18616" y="6078"/>
                    </a:cubicBezTo>
                    <a:cubicBezTo>
                      <a:pt x="19101" y="6865"/>
                      <a:pt x="19596" y="7620"/>
                      <a:pt x="19750" y="8581"/>
                    </a:cubicBezTo>
                    <a:cubicBezTo>
                      <a:pt x="19984" y="10037"/>
                      <a:pt x="19926" y="11472"/>
                      <a:pt x="19568" y="12875"/>
                    </a:cubicBezTo>
                    <a:cubicBezTo>
                      <a:pt x="19371" y="13651"/>
                      <a:pt x="18939" y="14348"/>
                      <a:pt x="18455" y="15033"/>
                    </a:cubicBezTo>
                    <a:cubicBezTo>
                      <a:pt x="18082" y="15557"/>
                      <a:pt x="17590" y="16027"/>
                      <a:pt x="17332" y="16647"/>
                    </a:cubicBezTo>
                    <a:cubicBezTo>
                      <a:pt x="17210" y="16943"/>
                      <a:pt x="16847" y="17036"/>
                      <a:pt x="16614" y="17250"/>
                    </a:cubicBezTo>
                    <a:cubicBezTo>
                      <a:pt x="15995" y="17816"/>
                      <a:pt x="15281" y="18277"/>
                      <a:pt x="14489" y="18633"/>
                    </a:cubicBezTo>
                    <a:cubicBezTo>
                      <a:pt x="13772" y="18956"/>
                      <a:pt x="13062" y="19125"/>
                      <a:pt x="12286" y="19223"/>
                    </a:cubicBezTo>
                    <a:cubicBezTo>
                      <a:pt x="11373" y="19339"/>
                      <a:pt x="10481" y="19499"/>
                      <a:pt x="9544" y="19499"/>
                    </a:cubicBezTo>
                    <a:cubicBezTo>
                      <a:pt x="9530" y="19499"/>
                      <a:pt x="9516" y="19499"/>
                      <a:pt x="9502" y="19499"/>
                    </a:cubicBezTo>
                    <a:cubicBezTo>
                      <a:pt x="8528" y="19495"/>
                      <a:pt x="7621" y="19191"/>
                      <a:pt x="6670" y="19111"/>
                    </a:cubicBezTo>
                    <a:cubicBezTo>
                      <a:pt x="6220" y="19073"/>
                      <a:pt x="5757" y="18589"/>
                      <a:pt x="5403" y="18213"/>
                    </a:cubicBezTo>
                    <a:cubicBezTo>
                      <a:pt x="4823" y="17598"/>
                      <a:pt x="4264" y="16952"/>
                      <a:pt x="3708" y="16314"/>
                    </a:cubicBezTo>
                    <a:cubicBezTo>
                      <a:pt x="3264" y="15802"/>
                      <a:pt x="2848" y="15294"/>
                      <a:pt x="2569" y="14698"/>
                    </a:cubicBezTo>
                    <a:cubicBezTo>
                      <a:pt x="2024" y="13538"/>
                      <a:pt x="1460" y="12373"/>
                      <a:pt x="1384" y="11032"/>
                    </a:cubicBezTo>
                    <a:cubicBezTo>
                      <a:pt x="1371" y="10207"/>
                      <a:pt x="1572" y="9394"/>
                      <a:pt x="1807" y="8604"/>
                    </a:cubicBezTo>
                    <a:cubicBezTo>
                      <a:pt x="2086" y="7660"/>
                      <a:pt x="2432" y="6700"/>
                      <a:pt x="3043" y="5933"/>
                    </a:cubicBezTo>
                    <a:cubicBezTo>
                      <a:pt x="3694" y="5116"/>
                      <a:pt x="4208" y="4176"/>
                      <a:pt x="5135" y="3562"/>
                    </a:cubicBezTo>
                    <a:cubicBezTo>
                      <a:pt x="5513" y="3311"/>
                      <a:pt x="5827" y="2918"/>
                      <a:pt x="6252" y="2686"/>
                    </a:cubicBezTo>
                    <a:cubicBezTo>
                      <a:pt x="6882" y="2342"/>
                      <a:pt x="7511" y="2007"/>
                      <a:pt x="8226" y="1848"/>
                    </a:cubicBezTo>
                    <a:cubicBezTo>
                      <a:pt x="8759" y="1732"/>
                      <a:pt x="9282" y="1574"/>
                      <a:pt x="9791" y="1375"/>
                    </a:cubicBezTo>
                    <a:cubicBezTo>
                      <a:pt x="9990" y="1296"/>
                      <a:pt x="10185" y="1271"/>
                      <a:pt x="10380" y="1271"/>
                    </a:cubicBezTo>
                    <a:close/>
                    <a:moveTo>
                      <a:pt x="10799" y="1"/>
                    </a:moveTo>
                    <a:cubicBezTo>
                      <a:pt x="10727" y="1"/>
                      <a:pt x="10655" y="13"/>
                      <a:pt x="10584" y="42"/>
                    </a:cubicBezTo>
                    <a:cubicBezTo>
                      <a:pt x="10009" y="278"/>
                      <a:pt x="9375" y="91"/>
                      <a:pt x="8808" y="317"/>
                    </a:cubicBezTo>
                    <a:cubicBezTo>
                      <a:pt x="8754" y="261"/>
                      <a:pt x="8708" y="240"/>
                      <a:pt x="8667" y="240"/>
                    </a:cubicBezTo>
                    <a:cubicBezTo>
                      <a:pt x="8575" y="240"/>
                      <a:pt x="8504" y="341"/>
                      <a:pt x="8416" y="390"/>
                    </a:cubicBezTo>
                    <a:cubicBezTo>
                      <a:pt x="8052" y="594"/>
                      <a:pt x="7699" y="853"/>
                      <a:pt x="7306" y="961"/>
                    </a:cubicBezTo>
                    <a:cubicBezTo>
                      <a:pt x="6103" y="1289"/>
                      <a:pt x="5153" y="2041"/>
                      <a:pt x="4241" y="2808"/>
                    </a:cubicBezTo>
                    <a:cubicBezTo>
                      <a:pt x="3275" y="3620"/>
                      <a:pt x="2469" y="4600"/>
                      <a:pt x="1773" y="5672"/>
                    </a:cubicBezTo>
                    <a:cubicBezTo>
                      <a:pt x="1011" y="6846"/>
                      <a:pt x="733" y="8177"/>
                      <a:pt x="353" y="9481"/>
                    </a:cubicBezTo>
                    <a:cubicBezTo>
                      <a:pt x="1" y="10694"/>
                      <a:pt x="427" y="11817"/>
                      <a:pt x="670" y="12973"/>
                    </a:cubicBezTo>
                    <a:cubicBezTo>
                      <a:pt x="755" y="13377"/>
                      <a:pt x="957" y="13705"/>
                      <a:pt x="1085" y="14072"/>
                    </a:cubicBezTo>
                    <a:cubicBezTo>
                      <a:pt x="1301" y="14691"/>
                      <a:pt x="1405" y="15338"/>
                      <a:pt x="1968" y="15786"/>
                    </a:cubicBezTo>
                    <a:cubicBezTo>
                      <a:pt x="2086" y="15880"/>
                      <a:pt x="2254" y="16065"/>
                      <a:pt x="2223" y="16275"/>
                    </a:cubicBezTo>
                    <a:cubicBezTo>
                      <a:pt x="2188" y="16525"/>
                      <a:pt x="2279" y="16645"/>
                      <a:pt x="2528" y="16654"/>
                    </a:cubicBezTo>
                    <a:cubicBezTo>
                      <a:pt x="2795" y="16663"/>
                      <a:pt x="2823" y="16922"/>
                      <a:pt x="2885" y="17076"/>
                    </a:cubicBezTo>
                    <a:cubicBezTo>
                      <a:pt x="3254" y="17993"/>
                      <a:pt x="3963" y="18664"/>
                      <a:pt x="4684" y="19241"/>
                    </a:cubicBezTo>
                    <a:cubicBezTo>
                      <a:pt x="5224" y="19675"/>
                      <a:pt x="5899" y="20012"/>
                      <a:pt x="6632" y="20218"/>
                    </a:cubicBezTo>
                    <a:cubicBezTo>
                      <a:pt x="7431" y="20443"/>
                      <a:pt x="8204" y="20761"/>
                      <a:pt x="9041" y="20827"/>
                    </a:cubicBezTo>
                    <a:cubicBezTo>
                      <a:pt x="9525" y="20864"/>
                      <a:pt x="10024" y="20954"/>
                      <a:pt x="10505" y="20954"/>
                    </a:cubicBezTo>
                    <a:cubicBezTo>
                      <a:pt x="10680" y="20954"/>
                      <a:pt x="10852" y="20943"/>
                      <a:pt x="11021" y="20912"/>
                    </a:cubicBezTo>
                    <a:cubicBezTo>
                      <a:pt x="12688" y="20610"/>
                      <a:pt x="14399" y="20410"/>
                      <a:pt x="15888" y="19478"/>
                    </a:cubicBezTo>
                    <a:cubicBezTo>
                      <a:pt x="16547" y="19067"/>
                      <a:pt x="17225" y="18662"/>
                      <a:pt x="17756" y="18104"/>
                    </a:cubicBezTo>
                    <a:cubicBezTo>
                      <a:pt x="18284" y="17549"/>
                      <a:pt x="18700" y="16886"/>
                      <a:pt x="19148" y="16258"/>
                    </a:cubicBezTo>
                    <a:cubicBezTo>
                      <a:pt x="19286" y="16061"/>
                      <a:pt x="19312" y="15753"/>
                      <a:pt x="19485" y="15619"/>
                    </a:cubicBezTo>
                    <a:cubicBezTo>
                      <a:pt x="20144" y="15106"/>
                      <a:pt x="20516" y="14343"/>
                      <a:pt x="20738" y="13647"/>
                    </a:cubicBezTo>
                    <a:cubicBezTo>
                      <a:pt x="21268" y="11996"/>
                      <a:pt x="21541" y="10298"/>
                      <a:pt x="21107" y="8513"/>
                    </a:cubicBezTo>
                    <a:cubicBezTo>
                      <a:pt x="20928" y="7778"/>
                      <a:pt x="20725" y="7011"/>
                      <a:pt x="20499" y="6310"/>
                    </a:cubicBezTo>
                    <a:cubicBezTo>
                      <a:pt x="20254" y="5548"/>
                      <a:pt x="19604" y="4869"/>
                      <a:pt x="19087" y="4197"/>
                    </a:cubicBezTo>
                    <a:cubicBezTo>
                      <a:pt x="18280" y="3147"/>
                      <a:pt x="17121" y="2454"/>
                      <a:pt x="16070" y="1659"/>
                    </a:cubicBezTo>
                    <a:cubicBezTo>
                      <a:pt x="15430" y="1174"/>
                      <a:pt x="14692" y="917"/>
                      <a:pt x="13946" y="677"/>
                    </a:cubicBezTo>
                    <a:cubicBezTo>
                      <a:pt x="13430" y="511"/>
                      <a:pt x="12993" y="167"/>
                      <a:pt x="12399" y="156"/>
                    </a:cubicBezTo>
                    <a:cubicBezTo>
                      <a:pt x="12394" y="156"/>
                      <a:pt x="12390" y="156"/>
                      <a:pt x="12386" y="156"/>
                    </a:cubicBezTo>
                    <a:cubicBezTo>
                      <a:pt x="12166" y="156"/>
                      <a:pt x="11974" y="273"/>
                      <a:pt x="11741" y="273"/>
                    </a:cubicBezTo>
                    <a:cubicBezTo>
                      <a:pt x="11665" y="273"/>
                      <a:pt x="11585" y="260"/>
                      <a:pt x="11497" y="227"/>
                    </a:cubicBezTo>
                    <a:cubicBezTo>
                      <a:pt x="11300" y="151"/>
                      <a:pt x="11052" y="1"/>
                      <a:pt x="107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C2B3F"/>
                  </a:solidFill>
                </a:endParaRPr>
              </a:p>
            </p:txBody>
          </p:sp>
          <p:sp>
            <p:nvSpPr>
              <p:cNvPr id="22" name="Google Shape;604;p25">
                <a:extLst>
                  <a:ext uri="{FF2B5EF4-FFF2-40B4-BE49-F238E27FC236}">
                    <a16:creationId xmlns:a16="http://schemas.microsoft.com/office/drawing/2014/main" id="{AE1BE0DC-A1D3-464A-A324-240000A7F5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0588" y="2288756"/>
                <a:ext cx="934200" cy="577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en" sz="2000" dirty="0">
                    <a:latin typeface="+mj-lt"/>
                  </a:rPr>
                  <a:t>05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600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B2A1EE0-84FD-7C44-8094-0A28776D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54" y="984462"/>
            <a:ext cx="5103139" cy="35801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8E00FBF-4E86-514F-82C1-EB4A8DC3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89" y="191729"/>
            <a:ext cx="1920557" cy="45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FC315BA-1893-3940-BE3B-13D8AD0E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43" y="984461"/>
            <a:ext cx="5234517" cy="367234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FFCC3F7-4318-2D41-94E2-A8439A8D3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517" y="324054"/>
            <a:ext cx="1901835" cy="44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73C22D8-0C7A-5B4B-B8DE-007272CC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60" y="1386163"/>
            <a:ext cx="5229532" cy="3137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1025424-E9CF-D24B-8BE0-DAE92860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124" y="840472"/>
            <a:ext cx="2602446" cy="36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0B97D-8463-1648-AFA6-D2FBD162B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後台架構</a:t>
            </a:r>
          </a:p>
        </p:txBody>
      </p:sp>
      <p:sp>
        <p:nvSpPr>
          <p:cNvPr id="12" name="Google Shape;713;p27">
            <a:extLst>
              <a:ext uri="{FF2B5EF4-FFF2-40B4-BE49-F238E27FC236}">
                <a16:creationId xmlns:a16="http://schemas.microsoft.com/office/drawing/2014/main" id="{74062B0F-8F04-6746-859D-30CFBAECDCD3}"/>
              </a:ext>
            </a:extLst>
          </p:cNvPr>
          <p:cNvSpPr/>
          <p:nvPr/>
        </p:nvSpPr>
        <p:spPr>
          <a:xfrm rot="5400000">
            <a:off x="3261436" y="-447946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333;p23">
            <a:extLst>
              <a:ext uri="{FF2B5EF4-FFF2-40B4-BE49-F238E27FC236}">
                <a16:creationId xmlns:a16="http://schemas.microsoft.com/office/drawing/2014/main" id="{FEDDD875-D6DB-4743-A4A9-3A019C8E3019}"/>
              </a:ext>
            </a:extLst>
          </p:cNvPr>
          <p:cNvGrpSpPr/>
          <p:nvPr/>
        </p:nvGrpSpPr>
        <p:grpSpPr>
          <a:xfrm rot="2567991">
            <a:off x="7376680" y="174520"/>
            <a:ext cx="1000895" cy="1184799"/>
            <a:chOff x="5350141" y="100301"/>
            <a:chExt cx="420904" cy="498241"/>
          </a:xfrm>
        </p:grpSpPr>
        <p:sp>
          <p:nvSpPr>
            <p:cNvPr id="81" name="Google Shape;334;p23">
              <a:extLst>
                <a:ext uri="{FF2B5EF4-FFF2-40B4-BE49-F238E27FC236}">
                  <a16:creationId xmlns:a16="http://schemas.microsoft.com/office/drawing/2014/main" id="{CE9EE14F-B934-5043-90B2-241D575724FE}"/>
                </a:ext>
              </a:extLst>
            </p:cNvPr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5;p23">
              <a:extLst>
                <a:ext uri="{FF2B5EF4-FFF2-40B4-BE49-F238E27FC236}">
                  <a16:creationId xmlns:a16="http://schemas.microsoft.com/office/drawing/2014/main" id="{81644BEE-30CA-D342-83DD-D42FF7E41546}"/>
                </a:ext>
              </a:extLst>
            </p:cNvPr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362;p23">
            <a:extLst>
              <a:ext uri="{FF2B5EF4-FFF2-40B4-BE49-F238E27FC236}">
                <a16:creationId xmlns:a16="http://schemas.microsoft.com/office/drawing/2014/main" id="{C39FA155-69B5-754D-ADF9-B045A41EB7EF}"/>
              </a:ext>
            </a:extLst>
          </p:cNvPr>
          <p:cNvGrpSpPr/>
          <p:nvPr/>
        </p:nvGrpSpPr>
        <p:grpSpPr>
          <a:xfrm>
            <a:off x="595026" y="304290"/>
            <a:ext cx="1088181" cy="608604"/>
            <a:chOff x="3168309" y="474596"/>
            <a:chExt cx="1088181" cy="608604"/>
          </a:xfrm>
        </p:grpSpPr>
        <p:grpSp>
          <p:nvGrpSpPr>
            <p:cNvPr id="84" name="Google Shape;363;p23">
              <a:extLst>
                <a:ext uri="{FF2B5EF4-FFF2-40B4-BE49-F238E27FC236}">
                  <a16:creationId xmlns:a16="http://schemas.microsoft.com/office/drawing/2014/main" id="{E07D1710-CA8B-DF48-BAE6-5D0C734A1B75}"/>
                </a:ext>
              </a:extLst>
            </p:cNvPr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88" name="Google Shape;364;p23">
                <a:extLst>
                  <a:ext uri="{FF2B5EF4-FFF2-40B4-BE49-F238E27FC236}">
                    <a16:creationId xmlns:a16="http://schemas.microsoft.com/office/drawing/2014/main" id="{09A873EB-9547-5C40-B52D-039F93CED4C8}"/>
                  </a:ext>
                </a:extLst>
              </p:cNvPr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65;p23">
                <a:extLst>
                  <a:ext uri="{FF2B5EF4-FFF2-40B4-BE49-F238E27FC236}">
                    <a16:creationId xmlns:a16="http://schemas.microsoft.com/office/drawing/2014/main" id="{ADB6B6B3-C807-0245-850C-58B3C0BD0127}"/>
                  </a:ext>
                </a:extLst>
              </p:cNvPr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366;p23">
              <a:extLst>
                <a:ext uri="{FF2B5EF4-FFF2-40B4-BE49-F238E27FC236}">
                  <a16:creationId xmlns:a16="http://schemas.microsoft.com/office/drawing/2014/main" id="{3CCCF654-4969-F841-90B8-C1047C6FD98C}"/>
                </a:ext>
              </a:extLst>
            </p:cNvPr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86" name="Google Shape;367;p23">
                <a:extLst>
                  <a:ext uri="{FF2B5EF4-FFF2-40B4-BE49-F238E27FC236}">
                    <a16:creationId xmlns:a16="http://schemas.microsoft.com/office/drawing/2014/main" id="{88B0CFE4-C568-AF4A-9F10-80523A1A53D7}"/>
                  </a:ext>
                </a:extLst>
              </p:cNvPr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68;p23">
                <a:extLst>
                  <a:ext uri="{FF2B5EF4-FFF2-40B4-BE49-F238E27FC236}">
                    <a16:creationId xmlns:a16="http://schemas.microsoft.com/office/drawing/2014/main" id="{EC8BE473-AC32-F840-9460-469270E8803F}"/>
                  </a:ext>
                </a:extLst>
              </p:cNvPr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oogle Shape;506;p23">
            <a:extLst>
              <a:ext uri="{FF2B5EF4-FFF2-40B4-BE49-F238E27FC236}">
                <a16:creationId xmlns:a16="http://schemas.microsoft.com/office/drawing/2014/main" id="{A492160A-50A3-0743-9A00-E315CEC2A78D}"/>
              </a:ext>
            </a:extLst>
          </p:cNvPr>
          <p:cNvGrpSpPr/>
          <p:nvPr/>
        </p:nvGrpSpPr>
        <p:grpSpPr>
          <a:xfrm>
            <a:off x="6988760" y="2962909"/>
            <a:ext cx="1613265" cy="2100619"/>
            <a:chOff x="6151764" y="3887194"/>
            <a:chExt cx="1009123" cy="1313971"/>
          </a:xfrm>
        </p:grpSpPr>
        <p:grpSp>
          <p:nvGrpSpPr>
            <p:cNvPr id="91" name="Google Shape;507;p23">
              <a:extLst>
                <a:ext uri="{FF2B5EF4-FFF2-40B4-BE49-F238E27FC236}">
                  <a16:creationId xmlns:a16="http://schemas.microsoft.com/office/drawing/2014/main" id="{AABCC364-13BB-6840-873C-542D1FB17849}"/>
                </a:ext>
              </a:extLst>
            </p:cNvPr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95" name="Google Shape;508;p23">
                <a:extLst>
                  <a:ext uri="{FF2B5EF4-FFF2-40B4-BE49-F238E27FC236}">
                    <a16:creationId xmlns:a16="http://schemas.microsoft.com/office/drawing/2014/main" id="{02C0DDC5-8B24-8A46-AD35-3583C755A2D1}"/>
                  </a:ext>
                </a:extLst>
              </p:cNvPr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509;p23">
                <a:extLst>
                  <a:ext uri="{FF2B5EF4-FFF2-40B4-BE49-F238E27FC236}">
                    <a16:creationId xmlns:a16="http://schemas.microsoft.com/office/drawing/2014/main" id="{03EBE065-A94B-7045-A3DE-CBC9A9EB8557}"/>
                  </a:ext>
                </a:extLst>
              </p:cNvPr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510;p23">
                <a:extLst>
                  <a:ext uri="{FF2B5EF4-FFF2-40B4-BE49-F238E27FC236}">
                    <a16:creationId xmlns:a16="http://schemas.microsoft.com/office/drawing/2014/main" id="{ABB91E01-2DA5-4D45-9012-69D627CC96BF}"/>
                  </a:ext>
                </a:extLst>
              </p:cNvPr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11;p23">
                <a:extLst>
                  <a:ext uri="{FF2B5EF4-FFF2-40B4-BE49-F238E27FC236}">
                    <a16:creationId xmlns:a16="http://schemas.microsoft.com/office/drawing/2014/main" id="{5C26C58E-6C8F-B841-AAB5-6E8182D3A190}"/>
                  </a:ext>
                </a:extLst>
              </p:cNvPr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12;p23">
                <a:extLst>
                  <a:ext uri="{FF2B5EF4-FFF2-40B4-BE49-F238E27FC236}">
                    <a16:creationId xmlns:a16="http://schemas.microsoft.com/office/drawing/2014/main" id="{9B00CED8-2C19-004A-9D51-B20EB2882F0A}"/>
                  </a:ext>
                </a:extLst>
              </p:cNvPr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13;p23">
                <a:extLst>
                  <a:ext uri="{FF2B5EF4-FFF2-40B4-BE49-F238E27FC236}">
                    <a16:creationId xmlns:a16="http://schemas.microsoft.com/office/drawing/2014/main" id="{45903B60-276F-634E-BE63-BF06FA17CD5D}"/>
                  </a:ext>
                </a:extLst>
              </p:cNvPr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514;p23">
                <a:extLst>
                  <a:ext uri="{FF2B5EF4-FFF2-40B4-BE49-F238E27FC236}">
                    <a16:creationId xmlns:a16="http://schemas.microsoft.com/office/drawing/2014/main" id="{6CB40A33-DE31-1A4D-B8E6-7FCDC4CFD1A9}"/>
                  </a:ext>
                </a:extLst>
              </p:cNvPr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515;p23">
                <a:extLst>
                  <a:ext uri="{FF2B5EF4-FFF2-40B4-BE49-F238E27FC236}">
                    <a16:creationId xmlns:a16="http://schemas.microsoft.com/office/drawing/2014/main" id="{93A917A8-A859-554A-9856-33381271EC82}"/>
                  </a:ext>
                </a:extLst>
              </p:cNvPr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516;p23">
                <a:extLst>
                  <a:ext uri="{FF2B5EF4-FFF2-40B4-BE49-F238E27FC236}">
                    <a16:creationId xmlns:a16="http://schemas.microsoft.com/office/drawing/2014/main" id="{E1EAE945-8CC6-5448-B047-51E51584B17E}"/>
                  </a:ext>
                </a:extLst>
              </p:cNvPr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517;p23">
              <a:extLst>
                <a:ext uri="{FF2B5EF4-FFF2-40B4-BE49-F238E27FC236}">
                  <a16:creationId xmlns:a16="http://schemas.microsoft.com/office/drawing/2014/main" id="{4C402A7D-3754-7842-B36F-2ED88F341BF6}"/>
                </a:ext>
              </a:extLst>
            </p:cNvPr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93" name="Google Shape;518;p23">
                <a:extLst>
                  <a:ext uri="{FF2B5EF4-FFF2-40B4-BE49-F238E27FC236}">
                    <a16:creationId xmlns:a16="http://schemas.microsoft.com/office/drawing/2014/main" id="{961A062E-C6C2-A643-979E-5E81A06C2789}"/>
                  </a:ext>
                </a:extLst>
              </p:cNvPr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519;p23">
                <a:extLst>
                  <a:ext uri="{FF2B5EF4-FFF2-40B4-BE49-F238E27FC236}">
                    <a16:creationId xmlns:a16="http://schemas.microsoft.com/office/drawing/2014/main" id="{18176AA0-0478-9D43-838F-C9E051E202AC}"/>
                  </a:ext>
                </a:extLst>
              </p:cNvPr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" name="Google Shape;581;p23">
            <a:extLst>
              <a:ext uri="{FF2B5EF4-FFF2-40B4-BE49-F238E27FC236}">
                <a16:creationId xmlns:a16="http://schemas.microsoft.com/office/drawing/2014/main" id="{283A4BAA-6D91-6048-81A4-8F6D91F38BD8}"/>
              </a:ext>
            </a:extLst>
          </p:cNvPr>
          <p:cNvGrpSpPr/>
          <p:nvPr/>
        </p:nvGrpSpPr>
        <p:grpSpPr>
          <a:xfrm>
            <a:off x="1013414" y="3629154"/>
            <a:ext cx="851139" cy="910474"/>
            <a:chOff x="1637980" y="2854741"/>
            <a:chExt cx="851139" cy="910474"/>
          </a:xfrm>
        </p:grpSpPr>
        <p:grpSp>
          <p:nvGrpSpPr>
            <p:cNvPr id="181" name="Google Shape;582;p23">
              <a:extLst>
                <a:ext uri="{FF2B5EF4-FFF2-40B4-BE49-F238E27FC236}">
                  <a16:creationId xmlns:a16="http://schemas.microsoft.com/office/drawing/2014/main" id="{696C9A4D-EC6D-0845-9870-63AD9F583EF7}"/>
                </a:ext>
              </a:extLst>
            </p:cNvPr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185" name="Google Shape;583;p23">
                <a:extLst>
                  <a:ext uri="{FF2B5EF4-FFF2-40B4-BE49-F238E27FC236}">
                    <a16:creationId xmlns:a16="http://schemas.microsoft.com/office/drawing/2014/main" id="{CC5E60E1-C30A-154D-B128-6F3BC0CBAB60}"/>
                  </a:ext>
                </a:extLst>
              </p:cNvPr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584;p23">
                <a:extLst>
                  <a:ext uri="{FF2B5EF4-FFF2-40B4-BE49-F238E27FC236}">
                    <a16:creationId xmlns:a16="http://schemas.microsoft.com/office/drawing/2014/main" id="{2456DFBC-0CD7-F649-BD5C-17A952E12A48}"/>
                  </a:ext>
                </a:extLst>
              </p:cNvPr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585;p23">
                <a:extLst>
                  <a:ext uri="{FF2B5EF4-FFF2-40B4-BE49-F238E27FC236}">
                    <a16:creationId xmlns:a16="http://schemas.microsoft.com/office/drawing/2014/main" id="{7385476E-5CA1-3F47-875C-F57450F5AED9}"/>
                  </a:ext>
                </a:extLst>
              </p:cNvPr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" name="Google Shape;586;p23">
              <a:extLst>
                <a:ext uri="{FF2B5EF4-FFF2-40B4-BE49-F238E27FC236}">
                  <a16:creationId xmlns:a16="http://schemas.microsoft.com/office/drawing/2014/main" id="{434BEF9D-7657-DE45-91E9-E5B48BFEA7B9}"/>
                </a:ext>
              </a:extLst>
            </p:cNvPr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183" name="Google Shape;587;p23">
                <a:extLst>
                  <a:ext uri="{FF2B5EF4-FFF2-40B4-BE49-F238E27FC236}">
                    <a16:creationId xmlns:a16="http://schemas.microsoft.com/office/drawing/2014/main" id="{01871D69-8DA4-D045-8CBA-11FD3743CB7B}"/>
                  </a:ext>
                </a:extLst>
              </p:cNvPr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588;p23">
                <a:extLst>
                  <a:ext uri="{FF2B5EF4-FFF2-40B4-BE49-F238E27FC236}">
                    <a16:creationId xmlns:a16="http://schemas.microsoft.com/office/drawing/2014/main" id="{9791B78B-ECB0-E746-87BD-CCD8B849EBC9}"/>
                  </a:ext>
                </a:extLst>
              </p:cNvPr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142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F2EF7B5-583C-D24B-B8A0-3F8CD59E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30" y="1138898"/>
            <a:ext cx="6203540" cy="3722124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683C1CEF-6A22-2C47-84B8-D80967D0232E}"/>
              </a:ext>
            </a:extLst>
          </p:cNvPr>
          <p:cNvGrpSpPr/>
          <p:nvPr/>
        </p:nvGrpSpPr>
        <p:grpSpPr>
          <a:xfrm>
            <a:off x="466356" y="241687"/>
            <a:ext cx="1497086" cy="619617"/>
            <a:chOff x="4436515" y="1561276"/>
            <a:chExt cx="1190204" cy="619617"/>
          </a:xfrm>
        </p:grpSpPr>
        <p:sp>
          <p:nvSpPr>
            <p:cNvPr id="8" name="Google Shape;1183;p39">
              <a:extLst>
                <a:ext uri="{FF2B5EF4-FFF2-40B4-BE49-F238E27FC236}">
                  <a16:creationId xmlns:a16="http://schemas.microsoft.com/office/drawing/2014/main" id="{4BD0FF7E-6407-D046-8213-0393A0774189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9" name="Google Shape;1198;p39">
              <a:extLst>
                <a:ext uri="{FF2B5EF4-FFF2-40B4-BE49-F238E27FC236}">
                  <a16:creationId xmlns:a16="http://schemas.microsoft.com/office/drawing/2014/main" id="{16BDA706-7B97-0842-9641-986BFC52DCD5}"/>
                </a:ext>
              </a:extLst>
            </p:cNvPr>
            <p:cNvSpPr/>
            <p:nvPr/>
          </p:nvSpPr>
          <p:spPr>
            <a:xfrm>
              <a:off x="4474803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後台架構</a:t>
              </a:r>
              <a:endParaRPr lang="en-US" altLang="zh-TW" sz="1800"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3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83C1CEF-6A22-2C47-84B8-D80967D0232E}"/>
              </a:ext>
            </a:extLst>
          </p:cNvPr>
          <p:cNvGrpSpPr/>
          <p:nvPr/>
        </p:nvGrpSpPr>
        <p:grpSpPr>
          <a:xfrm>
            <a:off x="466356" y="241687"/>
            <a:ext cx="1497086" cy="619617"/>
            <a:chOff x="4436515" y="1561276"/>
            <a:chExt cx="1190204" cy="619617"/>
          </a:xfrm>
        </p:grpSpPr>
        <p:sp>
          <p:nvSpPr>
            <p:cNvPr id="8" name="Google Shape;1183;p39">
              <a:extLst>
                <a:ext uri="{FF2B5EF4-FFF2-40B4-BE49-F238E27FC236}">
                  <a16:creationId xmlns:a16="http://schemas.microsoft.com/office/drawing/2014/main" id="{4BD0FF7E-6407-D046-8213-0393A0774189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9" name="Google Shape;1198;p39">
              <a:extLst>
                <a:ext uri="{FF2B5EF4-FFF2-40B4-BE49-F238E27FC236}">
                  <a16:creationId xmlns:a16="http://schemas.microsoft.com/office/drawing/2014/main" id="{16BDA706-7B97-0842-9641-986BFC52DCD5}"/>
                </a:ext>
              </a:extLst>
            </p:cNvPr>
            <p:cNvSpPr/>
            <p:nvPr/>
          </p:nvSpPr>
          <p:spPr>
            <a:xfrm>
              <a:off x="4474803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後台架構</a:t>
              </a:r>
              <a:endParaRPr lang="en-US" altLang="zh-TW" sz="1800"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1D9D3D7-2CA3-664B-AF73-A4D8C0AF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03" y="241687"/>
            <a:ext cx="4395594" cy="47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8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83C1CEF-6A22-2C47-84B8-D80967D0232E}"/>
              </a:ext>
            </a:extLst>
          </p:cNvPr>
          <p:cNvGrpSpPr/>
          <p:nvPr/>
        </p:nvGrpSpPr>
        <p:grpSpPr>
          <a:xfrm>
            <a:off x="466356" y="241687"/>
            <a:ext cx="1497086" cy="619617"/>
            <a:chOff x="4436515" y="1561276"/>
            <a:chExt cx="1190204" cy="619617"/>
          </a:xfrm>
        </p:grpSpPr>
        <p:sp>
          <p:nvSpPr>
            <p:cNvPr id="8" name="Google Shape;1183;p39">
              <a:extLst>
                <a:ext uri="{FF2B5EF4-FFF2-40B4-BE49-F238E27FC236}">
                  <a16:creationId xmlns:a16="http://schemas.microsoft.com/office/drawing/2014/main" id="{4BD0FF7E-6407-D046-8213-0393A0774189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9" name="Google Shape;1198;p39">
              <a:extLst>
                <a:ext uri="{FF2B5EF4-FFF2-40B4-BE49-F238E27FC236}">
                  <a16:creationId xmlns:a16="http://schemas.microsoft.com/office/drawing/2014/main" id="{16BDA706-7B97-0842-9641-986BFC52DCD5}"/>
                </a:ext>
              </a:extLst>
            </p:cNvPr>
            <p:cNvSpPr/>
            <p:nvPr/>
          </p:nvSpPr>
          <p:spPr>
            <a:xfrm>
              <a:off x="4474803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後台架構</a:t>
              </a:r>
              <a:endParaRPr lang="en-US" altLang="zh-TW" sz="1800"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49C1B2C-391C-1943-85C5-B795A2B73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70" y="1036649"/>
            <a:ext cx="6029869" cy="40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83C1CEF-6A22-2C47-84B8-D80967D0232E}"/>
              </a:ext>
            </a:extLst>
          </p:cNvPr>
          <p:cNvGrpSpPr/>
          <p:nvPr/>
        </p:nvGrpSpPr>
        <p:grpSpPr>
          <a:xfrm>
            <a:off x="466356" y="241687"/>
            <a:ext cx="1497086" cy="619617"/>
            <a:chOff x="4436515" y="1561276"/>
            <a:chExt cx="1190204" cy="619617"/>
          </a:xfrm>
        </p:grpSpPr>
        <p:sp>
          <p:nvSpPr>
            <p:cNvPr id="8" name="Google Shape;1183;p39">
              <a:extLst>
                <a:ext uri="{FF2B5EF4-FFF2-40B4-BE49-F238E27FC236}">
                  <a16:creationId xmlns:a16="http://schemas.microsoft.com/office/drawing/2014/main" id="{4BD0FF7E-6407-D046-8213-0393A0774189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9" name="Google Shape;1198;p39">
              <a:extLst>
                <a:ext uri="{FF2B5EF4-FFF2-40B4-BE49-F238E27FC236}">
                  <a16:creationId xmlns:a16="http://schemas.microsoft.com/office/drawing/2014/main" id="{16BDA706-7B97-0842-9641-986BFC52DCD5}"/>
                </a:ext>
              </a:extLst>
            </p:cNvPr>
            <p:cNvSpPr/>
            <p:nvPr/>
          </p:nvSpPr>
          <p:spPr>
            <a:xfrm>
              <a:off x="4474803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後台架構</a:t>
              </a:r>
              <a:endParaRPr lang="en-US" altLang="zh-TW" sz="1800"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AB32180-3B56-3F4A-8046-A5B77CF5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24" y="235974"/>
            <a:ext cx="3697951" cy="46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83C1CEF-6A22-2C47-84B8-D80967D0232E}"/>
              </a:ext>
            </a:extLst>
          </p:cNvPr>
          <p:cNvGrpSpPr/>
          <p:nvPr/>
        </p:nvGrpSpPr>
        <p:grpSpPr>
          <a:xfrm>
            <a:off x="466356" y="241687"/>
            <a:ext cx="1497086" cy="619617"/>
            <a:chOff x="4436515" y="1561276"/>
            <a:chExt cx="1190204" cy="619617"/>
          </a:xfrm>
        </p:grpSpPr>
        <p:sp>
          <p:nvSpPr>
            <p:cNvPr id="8" name="Google Shape;1183;p39">
              <a:extLst>
                <a:ext uri="{FF2B5EF4-FFF2-40B4-BE49-F238E27FC236}">
                  <a16:creationId xmlns:a16="http://schemas.microsoft.com/office/drawing/2014/main" id="{4BD0FF7E-6407-D046-8213-0393A0774189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9" name="Google Shape;1198;p39">
              <a:extLst>
                <a:ext uri="{FF2B5EF4-FFF2-40B4-BE49-F238E27FC236}">
                  <a16:creationId xmlns:a16="http://schemas.microsoft.com/office/drawing/2014/main" id="{16BDA706-7B97-0842-9641-986BFC52DCD5}"/>
                </a:ext>
              </a:extLst>
            </p:cNvPr>
            <p:cNvSpPr/>
            <p:nvPr/>
          </p:nvSpPr>
          <p:spPr>
            <a:xfrm>
              <a:off x="4474803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後台架構</a:t>
              </a:r>
              <a:endParaRPr lang="en-US" altLang="zh-TW" sz="1800"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810012A8-34E7-3B41-8D93-CA312DDD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37" y="1041243"/>
            <a:ext cx="5699726" cy="381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83C1CEF-6A22-2C47-84B8-D80967D0232E}"/>
              </a:ext>
            </a:extLst>
          </p:cNvPr>
          <p:cNvGrpSpPr/>
          <p:nvPr/>
        </p:nvGrpSpPr>
        <p:grpSpPr>
          <a:xfrm>
            <a:off x="466356" y="241687"/>
            <a:ext cx="1497086" cy="619617"/>
            <a:chOff x="4436515" y="1561276"/>
            <a:chExt cx="1190204" cy="619617"/>
          </a:xfrm>
        </p:grpSpPr>
        <p:sp>
          <p:nvSpPr>
            <p:cNvPr id="8" name="Google Shape;1183;p39">
              <a:extLst>
                <a:ext uri="{FF2B5EF4-FFF2-40B4-BE49-F238E27FC236}">
                  <a16:creationId xmlns:a16="http://schemas.microsoft.com/office/drawing/2014/main" id="{4BD0FF7E-6407-D046-8213-0393A0774189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9" name="Google Shape;1198;p39">
              <a:extLst>
                <a:ext uri="{FF2B5EF4-FFF2-40B4-BE49-F238E27FC236}">
                  <a16:creationId xmlns:a16="http://schemas.microsoft.com/office/drawing/2014/main" id="{16BDA706-7B97-0842-9641-986BFC52DCD5}"/>
                </a:ext>
              </a:extLst>
            </p:cNvPr>
            <p:cNvSpPr/>
            <p:nvPr/>
          </p:nvSpPr>
          <p:spPr>
            <a:xfrm>
              <a:off x="4474803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後台架構</a:t>
              </a:r>
              <a:endParaRPr lang="en-US" altLang="zh-TW" sz="1800"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456534B-D79F-1247-BEA2-4BE9D4E3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66" y="1090938"/>
            <a:ext cx="6212758" cy="37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0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0B97D-8463-1648-AFA6-D2FBD162B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主題發想</a:t>
            </a:r>
          </a:p>
        </p:txBody>
      </p:sp>
      <p:grpSp>
        <p:nvGrpSpPr>
          <p:cNvPr id="4" name="Google Shape;714;p27">
            <a:extLst>
              <a:ext uri="{FF2B5EF4-FFF2-40B4-BE49-F238E27FC236}">
                <a16:creationId xmlns:a16="http://schemas.microsoft.com/office/drawing/2014/main" id="{5B16F729-4BFE-5141-A45F-5CD3C2350F51}"/>
              </a:ext>
            </a:extLst>
          </p:cNvPr>
          <p:cNvGrpSpPr/>
          <p:nvPr/>
        </p:nvGrpSpPr>
        <p:grpSpPr>
          <a:xfrm>
            <a:off x="7529212" y="3511287"/>
            <a:ext cx="1862374" cy="2056521"/>
            <a:chOff x="7281641" y="1136546"/>
            <a:chExt cx="892968" cy="986057"/>
          </a:xfrm>
        </p:grpSpPr>
        <p:sp>
          <p:nvSpPr>
            <p:cNvPr id="5" name="Google Shape;715;p27">
              <a:extLst>
                <a:ext uri="{FF2B5EF4-FFF2-40B4-BE49-F238E27FC236}">
                  <a16:creationId xmlns:a16="http://schemas.microsoft.com/office/drawing/2014/main" id="{5A739DCF-F294-154E-829C-BD0078D06B3F}"/>
                </a:ext>
              </a:extLst>
            </p:cNvPr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16;p27">
              <a:extLst>
                <a:ext uri="{FF2B5EF4-FFF2-40B4-BE49-F238E27FC236}">
                  <a16:creationId xmlns:a16="http://schemas.microsoft.com/office/drawing/2014/main" id="{2BFF6F7B-F1DD-8D47-B7F9-648FBF026A36}"/>
                </a:ext>
              </a:extLst>
            </p:cNvPr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17;p27">
              <a:extLst>
                <a:ext uri="{FF2B5EF4-FFF2-40B4-BE49-F238E27FC236}">
                  <a16:creationId xmlns:a16="http://schemas.microsoft.com/office/drawing/2014/main" id="{6603D622-F2D2-7C4C-B19E-B39B59B286C5}"/>
                </a:ext>
              </a:extLst>
            </p:cNvPr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18;p27">
              <a:extLst>
                <a:ext uri="{FF2B5EF4-FFF2-40B4-BE49-F238E27FC236}">
                  <a16:creationId xmlns:a16="http://schemas.microsoft.com/office/drawing/2014/main" id="{8A364A45-7951-4041-9CB9-098DC71FC5FE}"/>
                </a:ext>
              </a:extLst>
            </p:cNvPr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719;p27">
            <a:extLst>
              <a:ext uri="{FF2B5EF4-FFF2-40B4-BE49-F238E27FC236}">
                <a16:creationId xmlns:a16="http://schemas.microsoft.com/office/drawing/2014/main" id="{68EC07AC-F8B2-C546-9152-F34874925F1E}"/>
              </a:ext>
            </a:extLst>
          </p:cNvPr>
          <p:cNvGrpSpPr/>
          <p:nvPr/>
        </p:nvGrpSpPr>
        <p:grpSpPr>
          <a:xfrm>
            <a:off x="410385" y="328125"/>
            <a:ext cx="1490486" cy="960916"/>
            <a:chOff x="-75881" y="2283499"/>
            <a:chExt cx="772313" cy="497910"/>
          </a:xfrm>
        </p:grpSpPr>
        <p:sp>
          <p:nvSpPr>
            <p:cNvPr id="10" name="Google Shape;720;p27">
              <a:extLst>
                <a:ext uri="{FF2B5EF4-FFF2-40B4-BE49-F238E27FC236}">
                  <a16:creationId xmlns:a16="http://schemas.microsoft.com/office/drawing/2014/main" id="{9044EB7F-ECA0-C241-A843-015AF414BE1F}"/>
                </a:ext>
              </a:extLst>
            </p:cNvPr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1;p27">
              <a:extLst>
                <a:ext uri="{FF2B5EF4-FFF2-40B4-BE49-F238E27FC236}">
                  <a16:creationId xmlns:a16="http://schemas.microsoft.com/office/drawing/2014/main" id="{425B938E-00DC-054D-B6B5-E5259436B8AF}"/>
                </a:ext>
              </a:extLst>
            </p:cNvPr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13;p27">
            <a:extLst>
              <a:ext uri="{FF2B5EF4-FFF2-40B4-BE49-F238E27FC236}">
                <a16:creationId xmlns:a16="http://schemas.microsoft.com/office/drawing/2014/main" id="{74062B0F-8F04-6746-859D-30CFBAECDCD3}"/>
              </a:ext>
            </a:extLst>
          </p:cNvPr>
          <p:cNvSpPr/>
          <p:nvPr/>
        </p:nvSpPr>
        <p:spPr>
          <a:xfrm rot="5400000">
            <a:off x="3261436" y="-447946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30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83C1CEF-6A22-2C47-84B8-D80967D0232E}"/>
              </a:ext>
            </a:extLst>
          </p:cNvPr>
          <p:cNvGrpSpPr/>
          <p:nvPr/>
        </p:nvGrpSpPr>
        <p:grpSpPr>
          <a:xfrm>
            <a:off x="466356" y="241687"/>
            <a:ext cx="1497086" cy="619617"/>
            <a:chOff x="4436515" y="1561276"/>
            <a:chExt cx="1190204" cy="619617"/>
          </a:xfrm>
        </p:grpSpPr>
        <p:sp>
          <p:nvSpPr>
            <p:cNvPr id="8" name="Google Shape;1183;p39">
              <a:extLst>
                <a:ext uri="{FF2B5EF4-FFF2-40B4-BE49-F238E27FC236}">
                  <a16:creationId xmlns:a16="http://schemas.microsoft.com/office/drawing/2014/main" id="{4BD0FF7E-6407-D046-8213-0393A0774189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9" name="Google Shape;1198;p39">
              <a:extLst>
                <a:ext uri="{FF2B5EF4-FFF2-40B4-BE49-F238E27FC236}">
                  <a16:creationId xmlns:a16="http://schemas.microsoft.com/office/drawing/2014/main" id="{16BDA706-7B97-0842-9641-986BFC52DCD5}"/>
                </a:ext>
              </a:extLst>
            </p:cNvPr>
            <p:cNvSpPr/>
            <p:nvPr/>
          </p:nvSpPr>
          <p:spPr>
            <a:xfrm>
              <a:off x="4474803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後台架構</a:t>
              </a:r>
              <a:endParaRPr lang="en-US" altLang="zh-TW" sz="1800"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EE22D5A7-377F-CF4F-B46C-C650653E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91" y="991547"/>
            <a:ext cx="6139017" cy="36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0B97D-8463-1648-AFA6-D2FBD162B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網站配色</a:t>
            </a:r>
          </a:p>
        </p:txBody>
      </p:sp>
      <p:sp>
        <p:nvSpPr>
          <p:cNvPr id="12" name="Google Shape;713;p27">
            <a:extLst>
              <a:ext uri="{FF2B5EF4-FFF2-40B4-BE49-F238E27FC236}">
                <a16:creationId xmlns:a16="http://schemas.microsoft.com/office/drawing/2014/main" id="{74062B0F-8F04-6746-859D-30CFBAECDCD3}"/>
              </a:ext>
            </a:extLst>
          </p:cNvPr>
          <p:cNvSpPr/>
          <p:nvPr/>
        </p:nvSpPr>
        <p:spPr>
          <a:xfrm rot="5400000">
            <a:off x="3261436" y="-447946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1275;p41">
            <a:extLst>
              <a:ext uri="{FF2B5EF4-FFF2-40B4-BE49-F238E27FC236}">
                <a16:creationId xmlns:a16="http://schemas.microsoft.com/office/drawing/2014/main" id="{BF93AE28-7EBC-7C44-826F-FAB223B6482E}"/>
              </a:ext>
            </a:extLst>
          </p:cNvPr>
          <p:cNvGrpSpPr/>
          <p:nvPr/>
        </p:nvGrpSpPr>
        <p:grpSpPr>
          <a:xfrm>
            <a:off x="1543194" y="3440592"/>
            <a:ext cx="1028545" cy="643540"/>
            <a:chOff x="866225" y="1483287"/>
            <a:chExt cx="1109530" cy="694211"/>
          </a:xfrm>
        </p:grpSpPr>
        <p:sp>
          <p:nvSpPr>
            <p:cNvPr id="208" name="Google Shape;1276;p41">
              <a:extLst>
                <a:ext uri="{FF2B5EF4-FFF2-40B4-BE49-F238E27FC236}">
                  <a16:creationId xmlns:a16="http://schemas.microsoft.com/office/drawing/2014/main" id="{5A4FC99E-E6AF-AB46-ABAB-F2D728A9AA90}"/>
                </a:ext>
              </a:extLst>
            </p:cNvPr>
            <p:cNvSpPr/>
            <p:nvPr/>
          </p:nvSpPr>
          <p:spPr>
            <a:xfrm>
              <a:off x="932877" y="1660989"/>
              <a:ext cx="450068" cy="417666"/>
            </a:xfrm>
            <a:custGeom>
              <a:avLst/>
              <a:gdLst/>
              <a:ahLst/>
              <a:cxnLst/>
              <a:rect l="l" t="t" r="r" b="b"/>
              <a:pathLst>
                <a:path w="26072" h="24195" extrusionOk="0">
                  <a:moveTo>
                    <a:pt x="26071" y="1"/>
                  </a:moveTo>
                  <a:lnTo>
                    <a:pt x="26071" y="1"/>
                  </a:lnTo>
                  <a:cubicBezTo>
                    <a:pt x="25412" y="192"/>
                    <a:pt x="24762" y="389"/>
                    <a:pt x="24104" y="582"/>
                  </a:cubicBezTo>
                  <a:cubicBezTo>
                    <a:pt x="21764" y="6298"/>
                    <a:pt x="17715" y="12874"/>
                    <a:pt x="12292" y="16077"/>
                  </a:cubicBezTo>
                  <a:cubicBezTo>
                    <a:pt x="11516" y="16535"/>
                    <a:pt x="10767" y="16737"/>
                    <a:pt x="10051" y="16737"/>
                  </a:cubicBezTo>
                  <a:cubicBezTo>
                    <a:pt x="5995" y="16737"/>
                    <a:pt x="2999" y="10229"/>
                    <a:pt x="2229" y="6622"/>
                  </a:cubicBezTo>
                  <a:cubicBezTo>
                    <a:pt x="1484" y="6818"/>
                    <a:pt x="747" y="7017"/>
                    <a:pt x="0" y="7201"/>
                  </a:cubicBezTo>
                  <a:cubicBezTo>
                    <a:pt x="34" y="7212"/>
                    <a:pt x="62" y="7235"/>
                    <a:pt x="78" y="7266"/>
                  </a:cubicBezTo>
                  <a:cubicBezTo>
                    <a:pt x="2883" y="13146"/>
                    <a:pt x="6132" y="19132"/>
                    <a:pt x="11823" y="22686"/>
                  </a:cubicBezTo>
                  <a:cubicBezTo>
                    <a:pt x="12798" y="23292"/>
                    <a:pt x="13811" y="23787"/>
                    <a:pt x="14853" y="24195"/>
                  </a:cubicBezTo>
                  <a:lnTo>
                    <a:pt x="16106" y="23405"/>
                  </a:lnTo>
                  <a:lnTo>
                    <a:pt x="16106" y="23405"/>
                  </a:lnTo>
                  <a:cubicBezTo>
                    <a:pt x="16083" y="23411"/>
                    <a:pt x="16060" y="23414"/>
                    <a:pt x="16036" y="23414"/>
                  </a:cubicBezTo>
                  <a:cubicBezTo>
                    <a:pt x="15994" y="23414"/>
                    <a:pt x="15951" y="23404"/>
                    <a:pt x="15912" y="23384"/>
                  </a:cubicBezTo>
                  <a:cubicBezTo>
                    <a:pt x="15103" y="23021"/>
                    <a:pt x="14429" y="22367"/>
                    <a:pt x="14133" y="21522"/>
                  </a:cubicBezTo>
                  <a:cubicBezTo>
                    <a:pt x="14092" y="21419"/>
                    <a:pt x="14164" y="21339"/>
                    <a:pt x="14251" y="21316"/>
                  </a:cubicBezTo>
                  <a:lnTo>
                    <a:pt x="15480" y="20807"/>
                  </a:lnTo>
                  <a:cubicBezTo>
                    <a:pt x="15212" y="20364"/>
                    <a:pt x="15079" y="19851"/>
                    <a:pt x="15147" y="19336"/>
                  </a:cubicBezTo>
                  <a:cubicBezTo>
                    <a:pt x="15165" y="19202"/>
                    <a:pt x="15272" y="19132"/>
                    <a:pt x="15373" y="19132"/>
                  </a:cubicBezTo>
                  <a:cubicBezTo>
                    <a:pt x="15471" y="19132"/>
                    <a:pt x="15565" y="19198"/>
                    <a:pt x="15569" y="19335"/>
                  </a:cubicBezTo>
                  <a:cubicBezTo>
                    <a:pt x="15602" y="20365"/>
                    <a:pt x="16244" y="21150"/>
                    <a:pt x="17226" y="21433"/>
                  </a:cubicBezTo>
                  <a:lnTo>
                    <a:pt x="18943" y="20698"/>
                  </a:lnTo>
                  <a:cubicBezTo>
                    <a:pt x="17728" y="19486"/>
                    <a:pt x="17200" y="17793"/>
                    <a:pt x="17952" y="15772"/>
                  </a:cubicBezTo>
                  <a:cubicBezTo>
                    <a:pt x="18874" y="13291"/>
                    <a:pt x="20613" y="11035"/>
                    <a:pt x="21847" y="8702"/>
                  </a:cubicBezTo>
                  <a:cubicBezTo>
                    <a:pt x="23358" y="5851"/>
                    <a:pt x="24692" y="2916"/>
                    <a:pt x="2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277;p41">
              <a:extLst>
                <a:ext uri="{FF2B5EF4-FFF2-40B4-BE49-F238E27FC236}">
                  <a16:creationId xmlns:a16="http://schemas.microsoft.com/office/drawing/2014/main" id="{A6FB2889-9EBE-E04C-9E3B-2172B9104CD6}"/>
                </a:ext>
              </a:extLst>
            </p:cNvPr>
            <p:cNvSpPr/>
            <p:nvPr/>
          </p:nvSpPr>
          <p:spPr>
            <a:xfrm>
              <a:off x="1487376" y="1528084"/>
              <a:ext cx="394241" cy="268018"/>
            </a:xfrm>
            <a:custGeom>
              <a:avLst/>
              <a:gdLst/>
              <a:ahLst/>
              <a:cxnLst/>
              <a:rect l="l" t="t" r="r" b="b"/>
              <a:pathLst>
                <a:path w="22838" h="15526" extrusionOk="0">
                  <a:moveTo>
                    <a:pt x="20059" y="0"/>
                  </a:moveTo>
                  <a:cubicBezTo>
                    <a:pt x="19618" y="127"/>
                    <a:pt x="19184" y="257"/>
                    <a:pt x="18743" y="384"/>
                  </a:cubicBezTo>
                  <a:cubicBezTo>
                    <a:pt x="20035" y="3088"/>
                    <a:pt x="22267" y="8909"/>
                    <a:pt x="18247" y="9849"/>
                  </a:cubicBezTo>
                  <a:cubicBezTo>
                    <a:pt x="17914" y="9925"/>
                    <a:pt x="17577" y="9960"/>
                    <a:pt x="17238" y="9960"/>
                  </a:cubicBezTo>
                  <a:cubicBezTo>
                    <a:pt x="15558" y="9960"/>
                    <a:pt x="13836" y="9119"/>
                    <a:pt x="12351" y="8501"/>
                  </a:cubicBezTo>
                  <a:cubicBezTo>
                    <a:pt x="9438" y="7276"/>
                    <a:pt x="6638" y="6000"/>
                    <a:pt x="3553" y="5277"/>
                  </a:cubicBezTo>
                  <a:cubicBezTo>
                    <a:pt x="3381" y="5236"/>
                    <a:pt x="3337" y="5048"/>
                    <a:pt x="3387" y="4913"/>
                  </a:cubicBezTo>
                  <a:lnTo>
                    <a:pt x="3387" y="4913"/>
                  </a:lnTo>
                  <a:lnTo>
                    <a:pt x="0" y="5914"/>
                  </a:lnTo>
                  <a:cubicBezTo>
                    <a:pt x="5197" y="7651"/>
                    <a:pt x="10106" y="10177"/>
                    <a:pt x="14522" y="13434"/>
                  </a:cubicBezTo>
                  <a:cubicBezTo>
                    <a:pt x="15320" y="14023"/>
                    <a:pt x="16508" y="14670"/>
                    <a:pt x="17209" y="15526"/>
                  </a:cubicBezTo>
                  <a:lnTo>
                    <a:pt x="18467" y="14976"/>
                  </a:lnTo>
                  <a:cubicBezTo>
                    <a:pt x="18465" y="14969"/>
                    <a:pt x="18461" y="14957"/>
                    <a:pt x="18460" y="14951"/>
                  </a:cubicBezTo>
                  <a:cubicBezTo>
                    <a:pt x="18396" y="14639"/>
                    <a:pt x="18357" y="14349"/>
                    <a:pt x="18171" y="14084"/>
                  </a:cubicBezTo>
                  <a:cubicBezTo>
                    <a:pt x="17966" y="13798"/>
                    <a:pt x="17675" y="13616"/>
                    <a:pt x="17345" y="13511"/>
                  </a:cubicBezTo>
                  <a:cubicBezTo>
                    <a:pt x="17122" y="13444"/>
                    <a:pt x="17205" y="13154"/>
                    <a:pt x="17411" y="13154"/>
                  </a:cubicBezTo>
                  <a:cubicBezTo>
                    <a:pt x="17422" y="13154"/>
                    <a:pt x="17432" y="13155"/>
                    <a:pt x="17443" y="13156"/>
                  </a:cubicBezTo>
                  <a:cubicBezTo>
                    <a:pt x="18061" y="13236"/>
                    <a:pt x="18705" y="13758"/>
                    <a:pt x="18897" y="14389"/>
                  </a:cubicBezTo>
                  <a:lnTo>
                    <a:pt x="19765" y="14079"/>
                  </a:lnTo>
                  <a:cubicBezTo>
                    <a:pt x="19500" y="13501"/>
                    <a:pt x="19279" y="12979"/>
                    <a:pt x="18805" y="12497"/>
                  </a:cubicBezTo>
                  <a:cubicBezTo>
                    <a:pt x="18654" y="12341"/>
                    <a:pt x="18790" y="12135"/>
                    <a:pt x="18957" y="12135"/>
                  </a:cubicBezTo>
                  <a:cubicBezTo>
                    <a:pt x="19006" y="12135"/>
                    <a:pt x="19057" y="12153"/>
                    <a:pt x="19105" y="12194"/>
                  </a:cubicBezTo>
                  <a:cubicBezTo>
                    <a:pt x="19652" y="12676"/>
                    <a:pt x="20238" y="13381"/>
                    <a:pt x="20373" y="14123"/>
                  </a:cubicBezTo>
                  <a:cubicBezTo>
                    <a:pt x="20399" y="14243"/>
                    <a:pt x="20333" y="14348"/>
                    <a:pt x="20244" y="14412"/>
                  </a:cubicBezTo>
                  <a:lnTo>
                    <a:pt x="21512" y="14737"/>
                  </a:lnTo>
                  <a:cubicBezTo>
                    <a:pt x="22838" y="9854"/>
                    <a:pt x="22341" y="4574"/>
                    <a:pt x="20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278;p41">
              <a:extLst>
                <a:ext uri="{FF2B5EF4-FFF2-40B4-BE49-F238E27FC236}">
                  <a16:creationId xmlns:a16="http://schemas.microsoft.com/office/drawing/2014/main" id="{2433A201-1FA8-AE4F-8914-0F418C43DF42}"/>
                </a:ext>
              </a:extLst>
            </p:cNvPr>
            <p:cNvSpPr/>
            <p:nvPr/>
          </p:nvSpPr>
          <p:spPr>
            <a:xfrm>
              <a:off x="1178889" y="1642432"/>
              <a:ext cx="679832" cy="460909"/>
            </a:xfrm>
            <a:custGeom>
              <a:avLst/>
              <a:gdLst/>
              <a:ahLst/>
              <a:cxnLst/>
              <a:rect l="l" t="t" r="r" b="b"/>
              <a:pathLst>
                <a:path w="39382" h="26700" extrusionOk="0">
                  <a:moveTo>
                    <a:pt x="15481" y="0"/>
                  </a:moveTo>
                  <a:cubicBezTo>
                    <a:pt x="14766" y="207"/>
                    <a:pt x="14054" y="421"/>
                    <a:pt x="13340" y="628"/>
                  </a:cubicBezTo>
                  <a:cubicBezTo>
                    <a:pt x="14325" y="4230"/>
                    <a:pt x="15217" y="7859"/>
                    <a:pt x="16018" y="11516"/>
                  </a:cubicBezTo>
                  <a:cubicBezTo>
                    <a:pt x="16580" y="14077"/>
                    <a:pt x="17532" y="16915"/>
                    <a:pt x="17524" y="19551"/>
                  </a:cubicBezTo>
                  <a:cubicBezTo>
                    <a:pt x="17514" y="22859"/>
                    <a:pt x="13963" y="23867"/>
                    <a:pt x="10897" y="23867"/>
                  </a:cubicBezTo>
                  <a:cubicBezTo>
                    <a:pt x="10028" y="23867"/>
                    <a:pt x="9198" y="23786"/>
                    <a:pt x="8499" y="23653"/>
                  </a:cubicBezTo>
                  <a:cubicBezTo>
                    <a:pt x="7010" y="23374"/>
                    <a:pt x="5639" y="22721"/>
                    <a:pt x="4691" y="21773"/>
                  </a:cubicBezTo>
                  <a:lnTo>
                    <a:pt x="2974" y="22508"/>
                  </a:lnTo>
                  <a:cubicBezTo>
                    <a:pt x="3291" y="22598"/>
                    <a:pt x="3180" y="23024"/>
                    <a:pt x="2887" y="23024"/>
                  </a:cubicBezTo>
                  <a:cubicBezTo>
                    <a:pt x="2871" y="23024"/>
                    <a:pt x="2855" y="23022"/>
                    <a:pt x="2838" y="23020"/>
                  </a:cubicBezTo>
                  <a:cubicBezTo>
                    <a:pt x="2158" y="22910"/>
                    <a:pt x="1574" y="22465"/>
                    <a:pt x="1228" y="21882"/>
                  </a:cubicBezTo>
                  <a:lnTo>
                    <a:pt x="0" y="22391"/>
                  </a:lnTo>
                  <a:cubicBezTo>
                    <a:pt x="16" y="22386"/>
                    <a:pt x="33" y="22383"/>
                    <a:pt x="49" y="22383"/>
                  </a:cubicBezTo>
                  <a:cubicBezTo>
                    <a:pt x="107" y="22383"/>
                    <a:pt x="163" y="22413"/>
                    <a:pt x="195" y="22465"/>
                  </a:cubicBezTo>
                  <a:cubicBezTo>
                    <a:pt x="588" y="23149"/>
                    <a:pt x="1110" y="23691"/>
                    <a:pt x="1856" y="23991"/>
                  </a:cubicBezTo>
                  <a:cubicBezTo>
                    <a:pt x="2133" y="24096"/>
                    <a:pt x="2061" y="24425"/>
                    <a:pt x="1855" y="24480"/>
                  </a:cubicBezTo>
                  <a:lnTo>
                    <a:pt x="602" y="25270"/>
                  </a:lnTo>
                  <a:cubicBezTo>
                    <a:pt x="3213" y="26282"/>
                    <a:pt x="6013" y="26700"/>
                    <a:pt x="8843" y="26700"/>
                  </a:cubicBezTo>
                  <a:cubicBezTo>
                    <a:pt x="12566" y="26700"/>
                    <a:pt x="16340" y="25977"/>
                    <a:pt x="19800" y="24938"/>
                  </a:cubicBezTo>
                  <a:cubicBezTo>
                    <a:pt x="26925" y="22794"/>
                    <a:pt x="34538" y="18773"/>
                    <a:pt x="37975" y="11841"/>
                  </a:cubicBezTo>
                  <a:cubicBezTo>
                    <a:pt x="38564" y="10647"/>
                    <a:pt x="39035" y="9399"/>
                    <a:pt x="39382" y="8114"/>
                  </a:cubicBezTo>
                  <a:lnTo>
                    <a:pt x="38114" y="7788"/>
                  </a:lnTo>
                  <a:cubicBezTo>
                    <a:pt x="38065" y="7824"/>
                    <a:pt x="38007" y="7844"/>
                    <a:pt x="37951" y="7844"/>
                  </a:cubicBezTo>
                  <a:cubicBezTo>
                    <a:pt x="37872" y="7844"/>
                    <a:pt x="37796" y="7804"/>
                    <a:pt x="37749" y="7707"/>
                  </a:cubicBezTo>
                  <a:cubicBezTo>
                    <a:pt x="37706" y="7625"/>
                    <a:pt x="37670" y="7540"/>
                    <a:pt x="37634" y="7456"/>
                  </a:cubicBezTo>
                  <a:lnTo>
                    <a:pt x="36767" y="7766"/>
                  </a:lnTo>
                  <a:cubicBezTo>
                    <a:pt x="36822" y="7924"/>
                    <a:pt x="36842" y="8092"/>
                    <a:pt x="36827" y="8259"/>
                  </a:cubicBezTo>
                  <a:cubicBezTo>
                    <a:pt x="36808" y="8411"/>
                    <a:pt x="36666" y="8509"/>
                    <a:pt x="36537" y="8509"/>
                  </a:cubicBezTo>
                  <a:cubicBezTo>
                    <a:pt x="36448" y="8509"/>
                    <a:pt x="36366" y="8462"/>
                    <a:pt x="36336" y="8353"/>
                  </a:cubicBezTo>
                  <a:lnTo>
                    <a:pt x="35078" y="8903"/>
                  </a:lnTo>
                  <a:cubicBezTo>
                    <a:pt x="35388" y="9280"/>
                    <a:pt x="35601" y="9692"/>
                    <a:pt x="35642" y="10163"/>
                  </a:cubicBezTo>
                  <a:cubicBezTo>
                    <a:pt x="35784" y="11720"/>
                    <a:pt x="34292" y="13532"/>
                    <a:pt x="33314" y="14643"/>
                  </a:cubicBezTo>
                  <a:cubicBezTo>
                    <a:pt x="31693" y="16480"/>
                    <a:pt x="29466" y="17982"/>
                    <a:pt x="27248" y="17982"/>
                  </a:cubicBezTo>
                  <a:cubicBezTo>
                    <a:pt x="26038" y="17982"/>
                    <a:pt x="24831" y="17535"/>
                    <a:pt x="23725" y="16452"/>
                  </a:cubicBezTo>
                  <a:cubicBezTo>
                    <a:pt x="21699" y="14469"/>
                    <a:pt x="20674" y="11290"/>
                    <a:pt x="19496" y="8781"/>
                  </a:cubicBezTo>
                  <a:cubicBezTo>
                    <a:pt x="18128" y="5869"/>
                    <a:pt x="16752" y="2952"/>
                    <a:pt x="15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279;p41">
              <a:extLst>
                <a:ext uri="{FF2B5EF4-FFF2-40B4-BE49-F238E27FC236}">
                  <a16:creationId xmlns:a16="http://schemas.microsoft.com/office/drawing/2014/main" id="{0208BEC8-6B22-C14C-9474-84B83528F972}"/>
                </a:ext>
              </a:extLst>
            </p:cNvPr>
            <p:cNvSpPr/>
            <p:nvPr/>
          </p:nvSpPr>
          <p:spPr>
            <a:xfrm>
              <a:off x="1553095" y="1539546"/>
              <a:ext cx="277857" cy="141552"/>
            </a:xfrm>
            <a:custGeom>
              <a:avLst/>
              <a:gdLst/>
              <a:ahLst/>
              <a:cxnLst/>
              <a:rect l="l" t="t" r="r" b="b"/>
              <a:pathLst>
                <a:path w="16096" h="8200" extrusionOk="0">
                  <a:moveTo>
                    <a:pt x="11325" y="2497"/>
                  </a:moveTo>
                  <a:cubicBezTo>
                    <a:pt x="11598" y="2497"/>
                    <a:pt x="11870" y="2499"/>
                    <a:pt x="12141" y="2505"/>
                  </a:cubicBezTo>
                  <a:cubicBezTo>
                    <a:pt x="12550" y="2507"/>
                    <a:pt x="12546" y="3131"/>
                    <a:pt x="12137" y="3135"/>
                  </a:cubicBezTo>
                  <a:cubicBezTo>
                    <a:pt x="12118" y="3135"/>
                    <a:pt x="12099" y="3135"/>
                    <a:pt x="12080" y="3135"/>
                  </a:cubicBezTo>
                  <a:cubicBezTo>
                    <a:pt x="11060" y="3135"/>
                    <a:pt x="10026" y="3106"/>
                    <a:pt x="9008" y="3035"/>
                  </a:cubicBezTo>
                  <a:cubicBezTo>
                    <a:pt x="8707" y="3016"/>
                    <a:pt x="8701" y="2575"/>
                    <a:pt x="9012" y="2557"/>
                  </a:cubicBezTo>
                  <a:cubicBezTo>
                    <a:pt x="9778" y="2517"/>
                    <a:pt x="10554" y="2497"/>
                    <a:pt x="11325" y="2497"/>
                  </a:cubicBezTo>
                  <a:close/>
                  <a:moveTo>
                    <a:pt x="5621" y="3718"/>
                  </a:moveTo>
                  <a:cubicBezTo>
                    <a:pt x="5643" y="3718"/>
                    <a:pt x="5666" y="3721"/>
                    <a:pt x="5691" y="3728"/>
                  </a:cubicBezTo>
                  <a:cubicBezTo>
                    <a:pt x="6807" y="4034"/>
                    <a:pt x="7977" y="4273"/>
                    <a:pt x="9056" y="4690"/>
                  </a:cubicBezTo>
                  <a:cubicBezTo>
                    <a:pt x="9354" y="4802"/>
                    <a:pt x="9278" y="5226"/>
                    <a:pt x="8980" y="5226"/>
                  </a:cubicBezTo>
                  <a:cubicBezTo>
                    <a:pt x="8958" y="5226"/>
                    <a:pt x="8935" y="5224"/>
                    <a:pt x="8911" y="5219"/>
                  </a:cubicBezTo>
                  <a:cubicBezTo>
                    <a:pt x="7785" y="4975"/>
                    <a:pt x="6667" y="4535"/>
                    <a:pt x="5573" y="4182"/>
                  </a:cubicBezTo>
                  <a:cubicBezTo>
                    <a:pt x="5310" y="4094"/>
                    <a:pt x="5384" y="3718"/>
                    <a:pt x="5621" y="3718"/>
                  </a:cubicBezTo>
                  <a:close/>
                  <a:moveTo>
                    <a:pt x="12127" y="5139"/>
                  </a:moveTo>
                  <a:cubicBezTo>
                    <a:pt x="12156" y="5139"/>
                    <a:pt x="12186" y="5145"/>
                    <a:pt x="12218" y="5158"/>
                  </a:cubicBezTo>
                  <a:cubicBezTo>
                    <a:pt x="13032" y="5465"/>
                    <a:pt x="13846" y="5720"/>
                    <a:pt x="14702" y="5862"/>
                  </a:cubicBezTo>
                  <a:cubicBezTo>
                    <a:pt x="15125" y="5931"/>
                    <a:pt x="14990" y="6556"/>
                    <a:pt x="14594" y="6556"/>
                  </a:cubicBezTo>
                  <a:cubicBezTo>
                    <a:pt x="14570" y="6556"/>
                    <a:pt x="14545" y="6554"/>
                    <a:pt x="14520" y="6549"/>
                  </a:cubicBezTo>
                  <a:cubicBezTo>
                    <a:pt x="13650" y="6383"/>
                    <a:pt x="12780" y="6091"/>
                    <a:pt x="12015" y="5642"/>
                  </a:cubicBezTo>
                  <a:cubicBezTo>
                    <a:pt x="11794" y="5511"/>
                    <a:pt x="11900" y="5139"/>
                    <a:pt x="12127" y="5139"/>
                  </a:cubicBezTo>
                  <a:close/>
                  <a:moveTo>
                    <a:pt x="13980" y="1"/>
                  </a:moveTo>
                  <a:cubicBezTo>
                    <a:pt x="9325" y="1367"/>
                    <a:pt x="4665" y="2741"/>
                    <a:pt x="1" y="4122"/>
                  </a:cubicBezTo>
                  <a:cubicBezTo>
                    <a:pt x="2848" y="4414"/>
                    <a:pt x="5454" y="5522"/>
                    <a:pt x="8087" y="6602"/>
                  </a:cubicBezTo>
                  <a:cubicBezTo>
                    <a:pt x="9138" y="7033"/>
                    <a:pt x="11387" y="8199"/>
                    <a:pt x="13190" y="8199"/>
                  </a:cubicBezTo>
                  <a:cubicBezTo>
                    <a:pt x="14337" y="8199"/>
                    <a:pt x="15302" y="7727"/>
                    <a:pt x="15663" y="6292"/>
                  </a:cubicBezTo>
                  <a:cubicBezTo>
                    <a:pt x="16095" y="4579"/>
                    <a:pt x="14740" y="1637"/>
                    <a:pt x="139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280;p41">
              <a:extLst>
                <a:ext uri="{FF2B5EF4-FFF2-40B4-BE49-F238E27FC236}">
                  <a16:creationId xmlns:a16="http://schemas.microsoft.com/office/drawing/2014/main" id="{25C5CBFF-E127-6940-9220-074F584C2872}"/>
                </a:ext>
              </a:extLst>
            </p:cNvPr>
            <p:cNvSpPr/>
            <p:nvPr/>
          </p:nvSpPr>
          <p:spPr>
            <a:xfrm>
              <a:off x="1458443" y="1636735"/>
              <a:ext cx="321997" cy="299090"/>
            </a:xfrm>
            <a:custGeom>
              <a:avLst/>
              <a:gdLst/>
              <a:ahLst/>
              <a:cxnLst/>
              <a:rect l="l" t="t" r="r" b="b"/>
              <a:pathLst>
                <a:path w="18653" h="17326" extrusionOk="0">
                  <a:moveTo>
                    <a:pt x="7076" y="5114"/>
                  </a:moveTo>
                  <a:cubicBezTo>
                    <a:pt x="7102" y="5114"/>
                    <a:pt x="7130" y="5119"/>
                    <a:pt x="7159" y="5128"/>
                  </a:cubicBezTo>
                  <a:cubicBezTo>
                    <a:pt x="8211" y="5445"/>
                    <a:pt x="9304" y="5718"/>
                    <a:pt x="10317" y="6140"/>
                  </a:cubicBezTo>
                  <a:cubicBezTo>
                    <a:pt x="10605" y="6260"/>
                    <a:pt x="10428" y="6668"/>
                    <a:pt x="10166" y="6668"/>
                  </a:cubicBezTo>
                  <a:cubicBezTo>
                    <a:pt x="10145" y="6668"/>
                    <a:pt x="10124" y="6665"/>
                    <a:pt x="10103" y="6660"/>
                  </a:cubicBezTo>
                  <a:cubicBezTo>
                    <a:pt x="9062" y="6406"/>
                    <a:pt x="8040" y="5974"/>
                    <a:pt x="7027" y="5625"/>
                  </a:cubicBezTo>
                  <a:cubicBezTo>
                    <a:pt x="6745" y="5526"/>
                    <a:pt x="6819" y="5114"/>
                    <a:pt x="7076" y="5114"/>
                  </a:cubicBezTo>
                  <a:close/>
                  <a:moveTo>
                    <a:pt x="3943" y="3794"/>
                  </a:moveTo>
                  <a:cubicBezTo>
                    <a:pt x="4028" y="3794"/>
                    <a:pt x="4117" y="3829"/>
                    <a:pt x="4182" y="3912"/>
                  </a:cubicBezTo>
                  <a:cubicBezTo>
                    <a:pt x="4895" y="4832"/>
                    <a:pt x="5585" y="5796"/>
                    <a:pt x="6213" y="6772"/>
                  </a:cubicBezTo>
                  <a:cubicBezTo>
                    <a:pt x="6362" y="7013"/>
                    <a:pt x="6159" y="7221"/>
                    <a:pt x="5943" y="7221"/>
                  </a:cubicBezTo>
                  <a:cubicBezTo>
                    <a:pt x="5850" y="7221"/>
                    <a:pt x="5754" y="7182"/>
                    <a:pt x="5683" y="7091"/>
                  </a:cubicBezTo>
                  <a:cubicBezTo>
                    <a:pt x="4982" y="6161"/>
                    <a:pt x="4318" y="5176"/>
                    <a:pt x="3701" y="4190"/>
                  </a:cubicBezTo>
                  <a:cubicBezTo>
                    <a:pt x="3568" y="3975"/>
                    <a:pt x="3748" y="3794"/>
                    <a:pt x="3943" y="3794"/>
                  </a:cubicBezTo>
                  <a:close/>
                  <a:moveTo>
                    <a:pt x="7940" y="8254"/>
                  </a:moveTo>
                  <a:cubicBezTo>
                    <a:pt x="7970" y="8254"/>
                    <a:pt x="8002" y="8260"/>
                    <a:pt x="8036" y="8274"/>
                  </a:cubicBezTo>
                  <a:cubicBezTo>
                    <a:pt x="8871" y="8610"/>
                    <a:pt x="9808" y="9199"/>
                    <a:pt x="10233" y="10022"/>
                  </a:cubicBezTo>
                  <a:cubicBezTo>
                    <a:pt x="10357" y="10259"/>
                    <a:pt x="10154" y="10528"/>
                    <a:pt x="9935" y="10528"/>
                  </a:cubicBezTo>
                  <a:cubicBezTo>
                    <a:pt x="9861" y="10528"/>
                    <a:pt x="9785" y="10497"/>
                    <a:pt x="9719" y="10424"/>
                  </a:cubicBezTo>
                  <a:lnTo>
                    <a:pt x="9719" y="10423"/>
                  </a:lnTo>
                  <a:cubicBezTo>
                    <a:pt x="9441" y="10117"/>
                    <a:pt x="9215" y="9776"/>
                    <a:pt x="8898" y="9500"/>
                  </a:cubicBezTo>
                  <a:cubicBezTo>
                    <a:pt x="8572" y="9214"/>
                    <a:pt x="8206" y="8999"/>
                    <a:pt x="7808" y="8818"/>
                  </a:cubicBezTo>
                  <a:cubicBezTo>
                    <a:pt x="7535" y="8695"/>
                    <a:pt x="7683" y="8254"/>
                    <a:pt x="7940" y="8254"/>
                  </a:cubicBezTo>
                  <a:close/>
                  <a:moveTo>
                    <a:pt x="12148" y="10269"/>
                  </a:moveTo>
                  <a:cubicBezTo>
                    <a:pt x="12213" y="10269"/>
                    <a:pt x="12283" y="10296"/>
                    <a:pt x="12349" y="10359"/>
                  </a:cubicBezTo>
                  <a:cubicBezTo>
                    <a:pt x="12869" y="10868"/>
                    <a:pt x="13378" y="11386"/>
                    <a:pt x="13938" y="11843"/>
                  </a:cubicBezTo>
                  <a:cubicBezTo>
                    <a:pt x="14506" y="12305"/>
                    <a:pt x="15145" y="12662"/>
                    <a:pt x="15695" y="13128"/>
                  </a:cubicBezTo>
                  <a:cubicBezTo>
                    <a:pt x="15949" y="13342"/>
                    <a:pt x="15707" y="13645"/>
                    <a:pt x="15447" y="13645"/>
                  </a:cubicBezTo>
                  <a:cubicBezTo>
                    <a:pt x="15404" y="13645"/>
                    <a:pt x="15361" y="13637"/>
                    <a:pt x="15319" y="13619"/>
                  </a:cubicBezTo>
                  <a:cubicBezTo>
                    <a:pt x="14053" y="13078"/>
                    <a:pt x="12781" y="11850"/>
                    <a:pt x="11934" y="10786"/>
                  </a:cubicBezTo>
                  <a:cubicBezTo>
                    <a:pt x="11756" y="10562"/>
                    <a:pt x="11930" y="10269"/>
                    <a:pt x="12148" y="10269"/>
                  </a:cubicBezTo>
                  <a:close/>
                  <a:moveTo>
                    <a:pt x="7313" y="11197"/>
                  </a:moveTo>
                  <a:cubicBezTo>
                    <a:pt x="7406" y="11197"/>
                    <a:pt x="7500" y="11242"/>
                    <a:pt x="7565" y="11350"/>
                  </a:cubicBezTo>
                  <a:cubicBezTo>
                    <a:pt x="8353" y="12671"/>
                    <a:pt x="9295" y="13621"/>
                    <a:pt x="10380" y="14680"/>
                  </a:cubicBezTo>
                  <a:cubicBezTo>
                    <a:pt x="10605" y="14897"/>
                    <a:pt x="10401" y="15262"/>
                    <a:pt x="10144" y="15262"/>
                  </a:cubicBezTo>
                  <a:cubicBezTo>
                    <a:pt x="10091" y="15262"/>
                    <a:pt x="10036" y="15247"/>
                    <a:pt x="9982" y="15211"/>
                  </a:cubicBezTo>
                  <a:lnTo>
                    <a:pt x="9981" y="15211"/>
                  </a:lnTo>
                  <a:cubicBezTo>
                    <a:pt x="8725" y="14386"/>
                    <a:pt x="7679" y="13008"/>
                    <a:pt x="7016" y="11674"/>
                  </a:cubicBezTo>
                  <a:cubicBezTo>
                    <a:pt x="6892" y="11425"/>
                    <a:pt x="7102" y="11197"/>
                    <a:pt x="7313" y="11197"/>
                  </a:cubicBezTo>
                  <a:close/>
                  <a:moveTo>
                    <a:pt x="405" y="1"/>
                  </a:moveTo>
                  <a:cubicBezTo>
                    <a:pt x="273" y="36"/>
                    <a:pt x="138" y="80"/>
                    <a:pt x="1" y="118"/>
                  </a:cubicBezTo>
                  <a:cubicBezTo>
                    <a:pt x="1901" y="3803"/>
                    <a:pt x="3656" y="7568"/>
                    <a:pt x="5437" y="11313"/>
                  </a:cubicBezTo>
                  <a:cubicBezTo>
                    <a:pt x="6321" y="13164"/>
                    <a:pt x="7226" y="15652"/>
                    <a:pt x="9084" y="16769"/>
                  </a:cubicBezTo>
                  <a:cubicBezTo>
                    <a:pt x="9734" y="17159"/>
                    <a:pt x="10401" y="17325"/>
                    <a:pt x="11064" y="17325"/>
                  </a:cubicBezTo>
                  <a:cubicBezTo>
                    <a:pt x="13098" y="17325"/>
                    <a:pt x="15089" y="15756"/>
                    <a:pt x="16391" y="14259"/>
                  </a:cubicBezTo>
                  <a:cubicBezTo>
                    <a:pt x="17381" y="13118"/>
                    <a:pt x="18652" y="11459"/>
                    <a:pt x="17932" y="9793"/>
                  </a:cubicBezTo>
                  <a:cubicBezTo>
                    <a:pt x="17579" y="8963"/>
                    <a:pt x="15950" y="8226"/>
                    <a:pt x="15278" y="7747"/>
                  </a:cubicBezTo>
                  <a:cubicBezTo>
                    <a:pt x="13931" y="6781"/>
                    <a:pt x="12539" y="5884"/>
                    <a:pt x="11101" y="5055"/>
                  </a:cubicBezTo>
                  <a:cubicBezTo>
                    <a:pt x="7824" y="3157"/>
                    <a:pt x="4375" y="1690"/>
                    <a:pt x="791" y="485"/>
                  </a:cubicBezTo>
                  <a:cubicBezTo>
                    <a:pt x="542" y="406"/>
                    <a:pt x="419" y="205"/>
                    <a:pt x="40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281;p41">
              <a:extLst>
                <a:ext uri="{FF2B5EF4-FFF2-40B4-BE49-F238E27FC236}">
                  <a16:creationId xmlns:a16="http://schemas.microsoft.com/office/drawing/2014/main" id="{7B9D102E-9B3A-2A4C-B27A-F609FD8EC24B}"/>
                </a:ext>
              </a:extLst>
            </p:cNvPr>
            <p:cNvSpPr/>
            <p:nvPr/>
          </p:nvSpPr>
          <p:spPr>
            <a:xfrm>
              <a:off x="1245782" y="1665322"/>
              <a:ext cx="218250" cy="371679"/>
            </a:xfrm>
            <a:custGeom>
              <a:avLst/>
              <a:gdLst/>
              <a:ahLst/>
              <a:cxnLst/>
              <a:rect l="l" t="t" r="r" b="b"/>
              <a:pathLst>
                <a:path w="12643" h="21531" extrusionOk="0">
                  <a:moveTo>
                    <a:pt x="8102" y="4968"/>
                  </a:moveTo>
                  <a:cubicBezTo>
                    <a:pt x="8209" y="4968"/>
                    <a:pt x="8309" y="5029"/>
                    <a:pt x="8339" y="5172"/>
                  </a:cubicBezTo>
                  <a:cubicBezTo>
                    <a:pt x="8589" y="6384"/>
                    <a:pt x="8765" y="7844"/>
                    <a:pt x="8357" y="9034"/>
                  </a:cubicBezTo>
                  <a:cubicBezTo>
                    <a:pt x="8309" y="9169"/>
                    <a:pt x="8188" y="9235"/>
                    <a:pt x="8071" y="9235"/>
                  </a:cubicBezTo>
                  <a:cubicBezTo>
                    <a:pt x="7931" y="9235"/>
                    <a:pt x="7796" y="9141"/>
                    <a:pt x="7794" y="8959"/>
                  </a:cubicBezTo>
                  <a:cubicBezTo>
                    <a:pt x="7792" y="7720"/>
                    <a:pt x="7977" y="6570"/>
                    <a:pt x="7791" y="5321"/>
                  </a:cubicBezTo>
                  <a:cubicBezTo>
                    <a:pt x="7762" y="5110"/>
                    <a:pt x="7940" y="4968"/>
                    <a:pt x="8102" y="4968"/>
                  </a:cubicBezTo>
                  <a:close/>
                  <a:moveTo>
                    <a:pt x="6193" y="8098"/>
                  </a:moveTo>
                  <a:cubicBezTo>
                    <a:pt x="6343" y="8098"/>
                    <a:pt x="6503" y="8233"/>
                    <a:pt x="6445" y="8408"/>
                  </a:cubicBezTo>
                  <a:cubicBezTo>
                    <a:pt x="5936" y="9940"/>
                    <a:pt x="5551" y="11580"/>
                    <a:pt x="4920" y="13058"/>
                  </a:cubicBezTo>
                  <a:cubicBezTo>
                    <a:pt x="4871" y="13174"/>
                    <a:pt x="4787" y="13221"/>
                    <a:pt x="4699" y="13221"/>
                  </a:cubicBezTo>
                  <a:cubicBezTo>
                    <a:pt x="4522" y="13221"/>
                    <a:pt x="4328" y="13033"/>
                    <a:pt x="4362" y="12827"/>
                  </a:cubicBezTo>
                  <a:cubicBezTo>
                    <a:pt x="4601" y="11268"/>
                    <a:pt x="5332" y="9642"/>
                    <a:pt x="5998" y="8221"/>
                  </a:cubicBezTo>
                  <a:cubicBezTo>
                    <a:pt x="6039" y="8134"/>
                    <a:pt x="6114" y="8098"/>
                    <a:pt x="6193" y="8098"/>
                  </a:cubicBezTo>
                  <a:close/>
                  <a:moveTo>
                    <a:pt x="9562" y="10509"/>
                  </a:moveTo>
                  <a:cubicBezTo>
                    <a:pt x="9662" y="10509"/>
                    <a:pt x="9761" y="10564"/>
                    <a:pt x="9790" y="10682"/>
                  </a:cubicBezTo>
                  <a:cubicBezTo>
                    <a:pt x="10090" y="11908"/>
                    <a:pt x="10141" y="13549"/>
                    <a:pt x="9575" y="14702"/>
                  </a:cubicBezTo>
                  <a:cubicBezTo>
                    <a:pt x="9521" y="14815"/>
                    <a:pt x="9413" y="14865"/>
                    <a:pt x="9302" y="14865"/>
                  </a:cubicBezTo>
                  <a:cubicBezTo>
                    <a:pt x="9124" y="14865"/>
                    <a:pt x="8939" y="14737"/>
                    <a:pt x="8954" y="14535"/>
                  </a:cubicBezTo>
                  <a:cubicBezTo>
                    <a:pt x="9017" y="13901"/>
                    <a:pt x="9221" y="13297"/>
                    <a:pt x="9281" y="12657"/>
                  </a:cubicBezTo>
                  <a:cubicBezTo>
                    <a:pt x="9344" y="12023"/>
                    <a:pt x="9325" y="11385"/>
                    <a:pt x="9311" y="10745"/>
                  </a:cubicBezTo>
                  <a:cubicBezTo>
                    <a:pt x="9311" y="10593"/>
                    <a:pt x="9438" y="10509"/>
                    <a:pt x="9562" y="10509"/>
                  </a:cubicBezTo>
                  <a:close/>
                  <a:moveTo>
                    <a:pt x="7430" y="13028"/>
                  </a:moveTo>
                  <a:cubicBezTo>
                    <a:pt x="7542" y="13028"/>
                    <a:pt x="7652" y="13129"/>
                    <a:pt x="7625" y="13268"/>
                  </a:cubicBezTo>
                  <a:cubicBezTo>
                    <a:pt x="7467" y="14041"/>
                    <a:pt x="7134" y="14789"/>
                    <a:pt x="6871" y="15524"/>
                  </a:cubicBezTo>
                  <a:cubicBezTo>
                    <a:pt x="6623" y="16214"/>
                    <a:pt x="6381" y="16903"/>
                    <a:pt x="6095" y="17578"/>
                  </a:cubicBezTo>
                  <a:cubicBezTo>
                    <a:pt x="6042" y="17701"/>
                    <a:pt x="5937" y="17752"/>
                    <a:pt x="5826" y="17752"/>
                  </a:cubicBezTo>
                  <a:cubicBezTo>
                    <a:pt x="5610" y="17752"/>
                    <a:pt x="5371" y="17556"/>
                    <a:pt x="5460" y="17314"/>
                  </a:cubicBezTo>
                  <a:cubicBezTo>
                    <a:pt x="5702" y="16625"/>
                    <a:pt x="6004" y="15960"/>
                    <a:pt x="6290" y="15286"/>
                  </a:cubicBezTo>
                  <a:cubicBezTo>
                    <a:pt x="6597" y="14566"/>
                    <a:pt x="6862" y="13791"/>
                    <a:pt x="7271" y="13123"/>
                  </a:cubicBezTo>
                  <a:cubicBezTo>
                    <a:pt x="7310" y="13056"/>
                    <a:pt x="7370" y="13028"/>
                    <a:pt x="7430" y="13028"/>
                  </a:cubicBezTo>
                  <a:close/>
                  <a:moveTo>
                    <a:pt x="3762" y="15455"/>
                  </a:moveTo>
                  <a:cubicBezTo>
                    <a:pt x="3970" y="15455"/>
                    <a:pt x="4183" y="15684"/>
                    <a:pt x="4068" y="15937"/>
                  </a:cubicBezTo>
                  <a:cubicBezTo>
                    <a:pt x="3624" y="16896"/>
                    <a:pt x="3087" y="17825"/>
                    <a:pt x="2596" y="18757"/>
                  </a:cubicBezTo>
                  <a:cubicBezTo>
                    <a:pt x="2545" y="18851"/>
                    <a:pt x="2468" y="18889"/>
                    <a:pt x="2390" y="18889"/>
                  </a:cubicBezTo>
                  <a:cubicBezTo>
                    <a:pt x="2221" y="18889"/>
                    <a:pt x="2048" y="18705"/>
                    <a:pt x="2145" y="18504"/>
                  </a:cubicBezTo>
                  <a:cubicBezTo>
                    <a:pt x="2595" y="17543"/>
                    <a:pt x="3014" y="16551"/>
                    <a:pt x="3512" y="15618"/>
                  </a:cubicBezTo>
                  <a:cubicBezTo>
                    <a:pt x="3573" y="15503"/>
                    <a:pt x="3667" y="15455"/>
                    <a:pt x="3762" y="15455"/>
                  </a:cubicBezTo>
                  <a:close/>
                  <a:moveTo>
                    <a:pt x="9161" y="16093"/>
                  </a:moveTo>
                  <a:cubicBezTo>
                    <a:pt x="9359" y="16093"/>
                    <a:pt x="9574" y="16268"/>
                    <a:pt x="9536" y="16528"/>
                  </a:cubicBezTo>
                  <a:cubicBezTo>
                    <a:pt x="9433" y="17280"/>
                    <a:pt x="9272" y="18021"/>
                    <a:pt x="9105" y="18763"/>
                  </a:cubicBezTo>
                  <a:cubicBezTo>
                    <a:pt x="9073" y="18909"/>
                    <a:pt x="8944" y="18976"/>
                    <a:pt x="8815" y="18976"/>
                  </a:cubicBezTo>
                  <a:cubicBezTo>
                    <a:pt x="8653" y="18976"/>
                    <a:pt x="8490" y="18871"/>
                    <a:pt x="8513" y="18682"/>
                  </a:cubicBezTo>
                  <a:cubicBezTo>
                    <a:pt x="8609" y="17899"/>
                    <a:pt x="8710" y="17115"/>
                    <a:pt x="8871" y="16347"/>
                  </a:cubicBezTo>
                  <a:cubicBezTo>
                    <a:pt x="8907" y="16169"/>
                    <a:pt x="9030" y="16093"/>
                    <a:pt x="9161" y="16093"/>
                  </a:cubicBezTo>
                  <a:close/>
                  <a:moveTo>
                    <a:pt x="8602" y="0"/>
                  </a:moveTo>
                  <a:cubicBezTo>
                    <a:pt x="7349" y="3425"/>
                    <a:pt x="5770" y="6715"/>
                    <a:pt x="4048" y="9918"/>
                  </a:cubicBezTo>
                  <a:cubicBezTo>
                    <a:pt x="3220" y="11462"/>
                    <a:pt x="2242" y="12942"/>
                    <a:pt x="1445" y="14498"/>
                  </a:cubicBezTo>
                  <a:cubicBezTo>
                    <a:pt x="1" y="17297"/>
                    <a:pt x="822" y="20223"/>
                    <a:pt x="4025" y="21156"/>
                  </a:cubicBezTo>
                  <a:cubicBezTo>
                    <a:pt x="4805" y="21385"/>
                    <a:pt x="5823" y="21531"/>
                    <a:pt x="6882" y="21531"/>
                  </a:cubicBezTo>
                  <a:cubicBezTo>
                    <a:pt x="9623" y="21531"/>
                    <a:pt x="12642" y="20557"/>
                    <a:pt x="12550" y="17532"/>
                  </a:cubicBezTo>
                  <a:cubicBezTo>
                    <a:pt x="12492" y="15590"/>
                    <a:pt x="11819" y="13508"/>
                    <a:pt x="11418" y="11614"/>
                  </a:cubicBezTo>
                  <a:cubicBezTo>
                    <a:pt x="10581" y="7717"/>
                    <a:pt x="9642" y="3846"/>
                    <a:pt x="860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282;p41">
              <a:extLst>
                <a:ext uri="{FF2B5EF4-FFF2-40B4-BE49-F238E27FC236}">
                  <a16:creationId xmlns:a16="http://schemas.microsoft.com/office/drawing/2014/main" id="{FB85363F-90F0-AB43-98BA-EE35FFA9F1E1}"/>
                </a:ext>
              </a:extLst>
            </p:cNvPr>
            <p:cNvSpPr/>
            <p:nvPr/>
          </p:nvSpPr>
          <p:spPr>
            <a:xfrm>
              <a:off x="980419" y="1676837"/>
              <a:ext cx="348513" cy="251532"/>
            </a:xfrm>
            <a:custGeom>
              <a:avLst/>
              <a:gdLst/>
              <a:ahLst/>
              <a:cxnLst/>
              <a:rect l="l" t="t" r="r" b="b"/>
              <a:pathLst>
                <a:path w="20189" h="14571" extrusionOk="0">
                  <a:moveTo>
                    <a:pt x="15149" y="2524"/>
                  </a:moveTo>
                  <a:cubicBezTo>
                    <a:pt x="15397" y="2524"/>
                    <a:pt x="15547" y="2927"/>
                    <a:pt x="15286" y="3042"/>
                  </a:cubicBezTo>
                  <a:lnTo>
                    <a:pt x="15285" y="3042"/>
                  </a:lnTo>
                  <a:cubicBezTo>
                    <a:pt x="14064" y="3555"/>
                    <a:pt x="12792" y="3955"/>
                    <a:pt x="11538" y="4396"/>
                  </a:cubicBezTo>
                  <a:cubicBezTo>
                    <a:pt x="11509" y="4406"/>
                    <a:pt x="11482" y="4410"/>
                    <a:pt x="11457" y="4410"/>
                  </a:cubicBezTo>
                  <a:cubicBezTo>
                    <a:pt x="11226" y="4410"/>
                    <a:pt x="11162" y="4032"/>
                    <a:pt x="11412" y="3934"/>
                  </a:cubicBezTo>
                  <a:cubicBezTo>
                    <a:pt x="12624" y="3457"/>
                    <a:pt x="13835" y="2934"/>
                    <a:pt x="15074" y="2536"/>
                  </a:cubicBezTo>
                  <a:cubicBezTo>
                    <a:pt x="15100" y="2528"/>
                    <a:pt x="15125" y="2524"/>
                    <a:pt x="15149" y="2524"/>
                  </a:cubicBezTo>
                  <a:close/>
                  <a:moveTo>
                    <a:pt x="17522" y="3184"/>
                  </a:moveTo>
                  <a:cubicBezTo>
                    <a:pt x="17751" y="3184"/>
                    <a:pt x="17950" y="3458"/>
                    <a:pt x="17740" y="3662"/>
                  </a:cubicBezTo>
                  <a:lnTo>
                    <a:pt x="17738" y="3662"/>
                  </a:lnTo>
                  <a:cubicBezTo>
                    <a:pt x="16920" y="4420"/>
                    <a:pt x="16057" y="5144"/>
                    <a:pt x="15189" y="5843"/>
                  </a:cubicBezTo>
                  <a:cubicBezTo>
                    <a:pt x="15136" y="5887"/>
                    <a:pt x="15077" y="5906"/>
                    <a:pt x="15021" y="5906"/>
                  </a:cubicBezTo>
                  <a:cubicBezTo>
                    <a:pt x="14823" y="5906"/>
                    <a:pt x="14652" y="5672"/>
                    <a:pt x="14834" y="5498"/>
                  </a:cubicBezTo>
                  <a:cubicBezTo>
                    <a:pt x="15643" y="4729"/>
                    <a:pt x="16468" y="3968"/>
                    <a:pt x="17328" y="3258"/>
                  </a:cubicBezTo>
                  <a:cubicBezTo>
                    <a:pt x="17389" y="3206"/>
                    <a:pt x="17456" y="3184"/>
                    <a:pt x="17522" y="3184"/>
                  </a:cubicBezTo>
                  <a:close/>
                  <a:moveTo>
                    <a:pt x="6977" y="4442"/>
                  </a:moveTo>
                  <a:cubicBezTo>
                    <a:pt x="7236" y="4442"/>
                    <a:pt x="7400" y="4821"/>
                    <a:pt x="7129" y="4991"/>
                  </a:cubicBezTo>
                  <a:cubicBezTo>
                    <a:pt x="5908" y="5778"/>
                    <a:pt x="4640" y="6512"/>
                    <a:pt x="3381" y="7229"/>
                  </a:cubicBezTo>
                  <a:cubicBezTo>
                    <a:pt x="3334" y="7255"/>
                    <a:pt x="3288" y="7267"/>
                    <a:pt x="3246" y="7267"/>
                  </a:cubicBezTo>
                  <a:cubicBezTo>
                    <a:pt x="3012" y="7267"/>
                    <a:pt x="2867" y="6923"/>
                    <a:pt x="3108" y="6767"/>
                  </a:cubicBezTo>
                  <a:cubicBezTo>
                    <a:pt x="4324" y="5988"/>
                    <a:pt x="5564" y="5202"/>
                    <a:pt x="6830" y="4483"/>
                  </a:cubicBezTo>
                  <a:cubicBezTo>
                    <a:pt x="6881" y="4454"/>
                    <a:pt x="6931" y="4442"/>
                    <a:pt x="6977" y="4442"/>
                  </a:cubicBezTo>
                  <a:close/>
                  <a:moveTo>
                    <a:pt x="12089" y="4941"/>
                  </a:moveTo>
                  <a:cubicBezTo>
                    <a:pt x="12326" y="4941"/>
                    <a:pt x="12469" y="5288"/>
                    <a:pt x="12224" y="5462"/>
                  </a:cubicBezTo>
                  <a:lnTo>
                    <a:pt x="12223" y="5462"/>
                  </a:lnTo>
                  <a:cubicBezTo>
                    <a:pt x="10956" y="6350"/>
                    <a:pt x="9486" y="6984"/>
                    <a:pt x="8032" y="7500"/>
                  </a:cubicBezTo>
                  <a:cubicBezTo>
                    <a:pt x="8001" y="7510"/>
                    <a:pt x="7972" y="7515"/>
                    <a:pt x="7944" y="7515"/>
                  </a:cubicBezTo>
                  <a:cubicBezTo>
                    <a:pt x="7694" y="7515"/>
                    <a:pt x="7625" y="7111"/>
                    <a:pt x="7898" y="7006"/>
                  </a:cubicBezTo>
                  <a:cubicBezTo>
                    <a:pt x="9321" y="6445"/>
                    <a:pt x="10610" y="5714"/>
                    <a:pt x="11946" y="4981"/>
                  </a:cubicBezTo>
                  <a:cubicBezTo>
                    <a:pt x="11995" y="4953"/>
                    <a:pt x="12044" y="4941"/>
                    <a:pt x="12089" y="4941"/>
                  </a:cubicBezTo>
                  <a:close/>
                  <a:moveTo>
                    <a:pt x="12104" y="7328"/>
                  </a:moveTo>
                  <a:cubicBezTo>
                    <a:pt x="12356" y="7328"/>
                    <a:pt x="12578" y="7698"/>
                    <a:pt x="12347" y="7888"/>
                  </a:cubicBezTo>
                  <a:cubicBezTo>
                    <a:pt x="11181" y="8829"/>
                    <a:pt x="9806" y="9490"/>
                    <a:pt x="8364" y="9877"/>
                  </a:cubicBezTo>
                  <a:cubicBezTo>
                    <a:pt x="8338" y="9884"/>
                    <a:pt x="8312" y="9887"/>
                    <a:pt x="8289" y="9887"/>
                  </a:cubicBezTo>
                  <a:cubicBezTo>
                    <a:pt x="8030" y="9887"/>
                    <a:pt x="7957" y="9489"/>
                    <a:pt x="8232" y="9389"/>
                  </a:cubicBezTo>
                  <a:cubicBezTo>
                    <a:pt x="9600" y="8904"/>
                    <a:pt x="10777" y="8228"/>
                    <a:pt x="11947" y="7381"/>
                  </a:cubicBezTo>
                  <a:cubicBezTo>
                    <a:pt x="11998" y="7344"/>
                    <a:pt x="12052" y="7328"/>
                    <a:pt x="12104" y="7328"/>
                  </a:cubicBezTo>
                  <a:close/>
                  <a:moveTo>
                    <a:pt x="6006" y="8940"/>
                  </a:moveTo>
                  <a:cubicBezTo>
                    <a:pt x="6258" y="8940"/>
                    <a:pt x="6411" y="9332"/>
                    <a:pt x="6156" y="9525"/>
                  </a:cubicBezTo>
                  <a:cubicBezTo>
                    <a:pt x="5397" y="10086"/>
                    <a:pt x="4589" y="10587"/>
                    <a:pt x="3807" y="11115"/>
                  </a:cubicBezTo>
                  <a:cubicBezTo>
                    <a:pt x="3759" y="11148"/>
                    <a:pt x="3712" y="11162"/>
                    <a:pt x="3669" y="11162"/>
                  </a:cubicBezTo>
                  <a:cubicBezTo>
                    <a:pt x="3462" y="11162"/>
                    <a:pt x="3336" y="10840"/>
                    <a:pt x="3549" y="10683"/>
                  </a:cubicBezTo>
                  <a:cubicBezTo>
                    <a:pt x="4307" y="10120"/>
                    <a:pt x="5056" y="9522"/>
                    <a:pt x="5844" y="8993"/>
                  </a:cubicBezTo>
                  <a:cubicBezTo>
                    <a:pt x="5900" y="8956"/>
                    <a:pt x="5955" y="8940"/>
                    <a:pt x="6006" y="8940"/>
                  </a:cubicBezTo>
                  <a:close/>
                  <a:moveTo>
                    <a:pt x="10906" y="9794"/>
                  </a:moveTo>
                  <a:cubicBezTo>
                    <a:pt x="11157" y="9794"/>
                    <a:pt x="11373" y="10169"/>
                    <a:pt x="11152" y="10371"/>
                  </a:cubicBezTo>
                  <a:lnTo>
                    <a:pt x="11152" y="10372"/>
                  </a:lnTo>
                  <a:cubicBezTo>
                    <a:pt x="10148" y="11288"/>
                    <a:pt x="8785" y="11973"/>
                    <a:pt x="7450" y="12236"/>
                  </a:cubicBezTo>
                  <a:cubicBezTo>
                    <a:pt x="7440" y="12238"/>
                    <a:pt x="7430" y="12239"/>
                    <a:pt x="7421" y="12239"/>
                  </a:cubicBezTo>
                  <a:cubicBezTo>
                    <a:pt x="7269" y="12239"/>
                    <a:pt x="7159" y="12011"/>
                    <a:pt x="7328" y="11934"/>
                  </a:cubicBezTo>
                  <a:cubicBezTo>
                    <a:pt x="8581" y="11345"/>
                    <a:pt x="9638" y="10696"/>
                    <a:pt x="10742" y="9852"/>
                  </a:cubicBezTo>
                  <a:cubicBezTo>
                    <a:pt x="10796" y="9812"/>
                    <a:pt x="10852" y="9794"/>
                    <a:pt x="10906" y="9794"/>
                  </a:cubicBezTo>
                  <a:close/>
                  <a:moveTo>
                    <a:pt x="20189" y="0"/>
                  </a:moveTo>
                  <a:cubicBezTo>
                    <a:pt x="13479" y="1944"/>
                    <a:pt x="6752" y="3827"/>
                    <a:pt x="1" y="5568"/>
                  </a:cubicBezTo>
                  <a:cubicBezTo>
                    <a:pt x="1022" y="8192"/>
                    <a:pt x="2154" y="10853"/>
                    <a:pt x="4069" y="12967"/>
                  </a:cubicBezTo>
                  <a:cubicBezTo>
                    <a:pt x="5114" y="14117"/>
                    <a:pt x="6156" y="14571"/>
                    <a:pt x="7173" y="14571"/>
                  </a:cubicBezTo>
                  <a:cubicBezTo>
                    <a:pt x="9080" y="14571"/>
                    <a:pt x="10900" y="12979"/>
                    <a:pt x="12490" y="11402"/>
                  </a:cubicBezTo>
                  <a:cubicBezTo>
                    <a:pt x="15791" y="8132"/>
                    <a:pt x="18355" y="4252"/>
                    <a:pt x="2018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283;p41">
              <a:extLst>
                <a:ext uri="{FF2B5EF4-FFF2-40B4-BE49-F238E27FC236}">
                  <a16:creationId xmlns:a16="http://schemas.microsoft.com/office/drawing/2014/main" id="{DD75038C-83A6-DB49-B637-715ACB2D3EBA}"/>
                </a:ext>
              </a:extLst>
            </p:cNvPr>
            <p:cNvSpPr/>
            <p:nvPr/>
          </p:nvSpPr>
          <p:spPr>
            <a:xfrm>
              <a:off x="887855" y="1786006"/>
              <a:ext cx="435740" cy="365171"/>
            </a:xfrm>
            <a:custGeom>
              <a:avLst/>
              <a:gdLst/>
              <a:ahLst/>
              <a:cxnLst/>
              <a:rect l="l" t="t" r="r" b="b"/>
              <a:pathLst>
                <a:path w="25242" h="21154" extrusionOk="0">
                  <a:moveTo>
                    <a:pt x="2458" y="0"/>
                  </a:moveTo>
                  <a:lnTo>
                    <a:pt x="2458" y="0"/>
                  </a:lnTo>
                  <a:cubicBezTo>
                    <a:pt x="1638" y="209"/>
                    <a:pt x="824" y="423"/>
                    <a:pt x="1" y="627"/>
                  </a:cubicBezTo>
                  <a:cubicBezTo>
                    <a:pt x="3594" y="7853"/>
                    <a:pt x="6665" y="15209"/>
                    <a:pt x="14500" y="18830"/>
                  </a:cubicBezTo>
                  <a:cubicBezTo>
                    <a:pt x="17843" y="20381"/>
                    <a:pt x="21501" y="21062"/>
                    <a:pt x="25211" y="21153"/>
                  </a:cubicBezTo>
                  <a:lnTo>
                    <a:pt x="25241" y="19389"/>
                  </a:lnTo>
                  <a:cubicBezTo>
                    <a:pt x="21697" y="19293"/>
                    <a:pt x="18230" y="18547"/>
                    <a:pt x="15121" y="16851"/>
                  </a:cubicBezTo>
                  <a:cubicBezTo>
                    <a:pt x="8845" y="13410"/>
                    <a:pt x="4628" y="6776"/>
                    <a:pt x="2409" y="140"/>
                  </a:cubicBezTo>
                  <a:cubicBezTo>
                    <a:pt x="2386" y="79"/>
                    <a:pt x="2414" y="32"/>
                    <a:pt x="24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284;p41">
              <a:extLst>
                <a:ext uri="{FF2B5EF4-FFF2-40B4-BE49-F238E27FC236}">
                  <a16:creationId xmlns:a16="http://schemas.microsoft.com/office/drawing/2014/main" id="{3094A85E-9561-5046-92BB-75C80BC9CD59}"/>
                </a:ext>
              </a:extLst>
            </p:cNvPr>
            <p:cNvSpPr/>
            <p:nvPr/>
          </p:nvSpPr>
          <p:spPr>
            <a:xfrm>
              <a:off x="1323068" y="1512720"/>
              <a:ext cx="631341" cy="638661"/>
            </a:xfrm>
            <a:custGeom>
              <a:avLst/>
              <a:gdLst/>
              <a:ahLst/>
              <a:cxnLst/>
              <a:rect l="l" t="t" r="r" b="b"/>
              <a:pathLst>
                <a:path w="36573" h="36997" extrusionOk="0">
                  <a:moveTo>
                    <a:pt x="32627" y="0"/>
                  </a:moveTo>
                  <a:lnTo>
                    <a:pt x="32627" y="0"/>
                  </a:lnTo>
                  <a:cubicBezTo>
                    <a:pt x="31960" y="189"/>
                    <a:pt x="31292" y="390"/>
                    <a:pt x="30620" y="586"/>
                  </a:cubicBezTo>
                  <a:cubicBezTo>
                    <a:pt x="33448" y="6379"/>
                    <a:pt x="33635" y="13231"/>
                    <a:pt x="30948" y="19149"/>
                  </a:cubicBezTo>
                  <a:cubicBezTo>
                    <a:pt x="27707" y="26283"/>
                    <a:pt x="20507" y="30545"/>
                    <a:pt x="13340" y="32976"/>
                  </a:cubicBezTo>
                  <a:cubicBezTo>
                    <a:pt x="9438" y="34302"/>
                    <a:pt x="5067" y="35229"/>
                    <a:pt x="777" y="35229"/>
                  </a:cubicBezTo>
                  <a:cubicBezTo>
                    <a:pt x="528" y="35229"/>
                    <a:pt x="279" y="35226"/>
                    <a:pt x="30" y="35220"/>
                  </a:cubicBezTo>
                  <a:lnTo>
                    <a:pt x="0" y="36984"/>
                  </a:lnTo>
                  <a:cubicBezTo>
                    <a:pt x="302" y="36992"/>
                    <a:pt x="605" y="36996"/>
                    <a:pt x="908" y="36996"/>
                  </a:cubicBezTo>
                  <a:cubicBezTo>
                    <a:pt x="4797" y="36996"/>
                    <a:pt x="8719" y="36358"/>
                    <a:pt x="12354" y="35389"/>
                  </a:cubicBezTo>
                  <a:cubicBezTo>
                    <a:pt x="20159" y="33307"/>
                    <a:pt x="27869" y="28980"/>
                    <a:pt x="32084" y="21850"/>
                  </a:cubicBezTo>
                  <a:cubicBezTo>
                    <a:pt x="36000" y="15222"/>
                    <a:pt x="36572" y="7025"/>
                    <a:pt x="32697" y="283"/>
                  </a:cubicBezTo>
                  <a:cubicBezTo>
                    <a:pt x="32648" y="198"/>
                    <a:pt x="32623" y="100"/>
                    <a:pt x="3262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285;p41">
              <a:extLst>
                <a:ext uri="{FF2B5EF4-FFF2-40B4-BE49-F238E27FC236}">
                  <a16:creationId xmlns:a16="http://schemas.microsoft.com/office/drawing/2014/main" id="{CA4D9B8B-FE28-934E-A0C9-290DE214E954}"/>
                </a:ext>
              </a:extLst>
            </p:cNvPr>
            <p:cNvSpPr/>
            <p:nvPr/>
          </p:nvSpPr>
          <p:spPr>
            <a:xfrm>
              <a:off x="866225" y="1483287"/>
              <a:ext cx="1109530" cy="694211"/>
            </a:xfrm>
            <a:custGeom>
              <a:avLst/>
              <a:gdLst/>
              <a:ahLst/>
              <a:cxnLst/>
              <a:rect l="l" t="t" r="r" b="b"/>
              <a:pathLst>
                <a:path w="64274" h="40215" extrusionOk="0">
                  <a:moveTo>
                    <a:pt x="53616" y="3597"/>
                  </a:moveTo>
                  <a:cubicBezTo>
                    <a:pt x="54319" y="5117"/>
                    <a:pt x="55572" y="7930"/>
                    <a:pt x="55179" y="9482"/>
                  </a:cubicBezTo>
                  <a:cubicBezTo>
                    <a:pt x="54997" y="10209"/>
                    <a:pt x="54649" y="10689"/>
                    <a:pt x="54116" y="10948"/>
                  </a:cubicBezTo>
                  <a:cubicBezTo>
                    <a:pt x="53781" y="11111"/>
                    <a:pt x="53392" y="11179"/>
                    <a:pt x="52973" y="11179"/>
                  </a:cubicBezTo>
                  <a:cubicBezTo>
                    <a:pt x="51555" y="11179"/>
                    <a:pt x="49796" y="10399"/>
                    <a:pt x="48639" y="9885"/>
                  </a:cubicBezTo>
                  <a:cubicBezTo>
                    <a:pt x="48389" y="9775"/>
                    <a:pt x="48168" y="9677"/>
                    <a:pt x="47983" y="9601"/>
                  </a:cubicBezTo>
                  <a:lnTo>
                    <a:pt x="47670" y="9472"/>
                  </a:lnTo>
                  <a:cubicBezTo>
                    <a:pt x="45561" y="8606"/>
                    <a:pt x="43393" y="7714"/>
                    <a:pt x="41097" y="7287"/>
                  </a:cubicBezTo>
                  <a:cubicBezTo>
                    <a:pt x="45273" y="6050"/>
                    <a:pt x="49446" y="4819"/>
                    <a:pt x="53616" y="3597"/>
                  </a:cubicBezTo>
                  <a:close/>
                  <a:moveTo>
                    <a:pt x="26303" y="11650"/>
                  </a:moveTo>
                  <a:lnTo>
                    <a:pt x="26303" y="11650"/>
                  </a:lnTo>
                  <a:cubicBezTo>
                    <a:pt x="24455" y="15762"/>
                    <a:pt x="21969" y="19381"/>
                    <a:pt x="18907" y="22414"/>
                  </a:cubicBezTo>
                  <a:cubicBezTo>
                    <a:pt x="17288" y="24020"/>
                    <a:pt x="15549" y="25501"/>
                    <a:pt x="13788" y="25501"/>
                  </a:cubicBezTo>
                  <a:cubicBezTo>
                    <a:pt x="13761" y="25501"/>
                    <a:pt x="13733" y="25501"/>
                    <a:pt x="13707" y="25500"/>
                  </a:cubicBezTo>
                  <a:cubicBezTo>
                    <a:pt x="12711" y="25474"/>
                    <a:pt x="11792" y="24980"/>
                    <a:pt x="10892" y="23990"/>
                  </a:cubicBezTo>
                  <a:cubicBezTo>
                    <a:pt x="9074" y="21984"/>
                    <a:pt x="7960" y="19438"/>
                    <a:pt x="6992" y="16973"/>
                  </a:cubicBezTo>
                  <a:cubicBezTo>
                    <a:pt x="12800" y="15471"/>
                    <a:pt x="18960" y="13773"/>
                    <a:pt x="26303" y="11650"/>
                  </a:cubicBezTo>
                  <a:close/>
                  <a:moveTo>
                    <a:pt x="34933" y="9612"/>
                  </a:moveTo>
                  <a:lnTo>
                    <a:pt x="34933" y="9612"/>
                  </a:lnTo>
                  <a:cubicBezTo>
                    <a:pt x="34957" y="9622"/>
                    <a:pt x="34981" y="9632"/>
                    <a:pt x="35007" y="9640"/>
                  </a:cubicBezTo>
                  <a:cubicBezTo>
                    <a:pt x="38863" y="10936"/>
                    <a:pt x="42219" y="12422"/>
                    <a:pt x="45266" y="14187"/>
                  </a:cubicBezTo>
                  <a:cubicBezTo>
                    <a:pt x="46688" y="15005"/>
                    <a:pt x="48085" y="15906"/>
                    <a:pt x="49420" y="16865"/>
                  </a:cubicBezTo>
                  <a:cubicBezTo>
                    <a:pt x="49605" y="16996"/>
                    <a:pt x="49860" y="17147"/>
                    <a:pt x="50140" y="17313"/>
                  </a:cubicBezTo>
                  <a:cubicBezTo>
                    <a:pt x="50823" y="17717"/>
                    <a:pt x="51756" y="18269"/>
                    <a:pt x="51980" y="18794"/>
                  </a:cubicBezTo>
                  <a:cubicBezTo>
                    <a:pt x="52602" y="20234"/>
                    <a:pt x="51573" y="21710"/>
                    <a:pt x="50486" y="22965"/>
                  </a:cubicBezTo>
                  <a:cubicBezTo>
                    <a:pt x="49783" y="23772"/>
                    <a:pt x="47682" y="25938"/>
                    <a:pt x="45382" y="25938"/>
                  </a:cubicBezTo>
                  <a:cubicBezTo>
                    <a:pt x="44773" y="25938"/>
                    <a:pt x="44150" y="25786"/>
                    <a:pt x="43535" y="25417"/>
                  </a:cubicBezTo>
                  <a:cubicBezTo>
                    <a:pt x="42024" y="24509"/>
                    <a:pt x="41157" y="22609"/>
                    <a:pt x="40392" y="20935"/>
                  </a:cubicBezTo>
                  <a:cubicBezTo>
                    <a:pt x="40257" y="20641"/>
                    <a:pt x="40126" y="20354"/>
                    <a:pt x="39996" y="20081"/>
                  </a:cubicBezTo>
                  <a:lnTo>
                    <a:pt x="39088" y="18168"/>
                  </a:lnTo>
                  <a:cubicBezTo>
                    <a:pt x="37752" y="15351"/>
                    <a:pt x="36374" y="12445"/>
                    <a:pt x="34933" y="9612"/>
                  </a:cubicBezTo>
                  <a:close/>
                  <a:moveTo>
                    <a:pt x="30545" y="11464"/>
                  </a:moveTo>
                  <a:cubicBezTo>
                    <a:pt x="31515" y="15113"/>
                    <a:pt x="32384" y="18726"/>
                    <a:pt x="33129" y="22216"/>
                  </a:cubicBezTo>
                  <a:cubicBezTo>
                    <a:pt x="33242" y="22751"/>
                    <a:pt x="33377" y="23300"/>
                    <a:pt x="33513" y="23858"/>
                  </a:cubicBezTo>
                  <a:cubicBezTo>
                    <a:pt x="33858" y="25263"/>
                    <a:pt x="34214" y="26719"/>
                    <a:pt x="34255" y="28086"/>
                  </a:cubicBezTo>
                  <a:cubicBezTo>
                    <a:pt x="34290" y="29168"/>
                    <a:pt x="33894" y="30037"/>
                    <a:pt x="33080" y="30664"/>
                  </a:cubicBezTo>
                  <a:cubicBezTo>
                    <a:pt x="32006" y="31494"/>
                    <a:pt x="30399" y="31797"/>
                    <a:pt x="28891" y="31797"/>
                  </a:cubicBezTo>
                  <a:cubicBezTo>
                    <a:pt x="27837" y="31797"/>
                    <a:pt x="26832" y="31649"/>
                    <a:pt x="26090" y="31430"/>
                  </a:cubicBezTo>
                  <a:cubicBezTo>
                    <a:pt x="24743" y="31039"/>
                    <a:pt x="23788" y="30265"/>
                    <a:pt x="23327" y="29192"/>
                  </a:cubicBezTo>
                  <a:cubicBezTo>
                    <a:pt x="22824" y="28017"/>
                    <a:pt x="22950" y="26591"/>
                    <a:pt x="23682" y="25171"/>
                  </a:cubicBezTo>
                  <a:cubicBezTo>
                    <a:pt x="24111" y="24333"/>
                    <a:pt x="24604" y="23499"/>
                    <a:pt x="25080" y="22692"/>
                  </a:cubicBezTo>
                  <a:cubicBezTo>
                    <a:pt x="25485" y="22011"/>
                    <a:pt x="25902" y="21305"/>
                    <a:pt x="26281" y="20595"/>
                  </a:cubicBezTo>
                  <a:cubicBezTo>
                    <a:pt x="28060" y="17289"/>
                    <a:pt x="29459" y="14292"/>
                    <a:pt x="30545" y="11464"/>
                  </a:cubicBezTo>
                  <a:close/>
                  <a:moveTo>
                    <a:pt x="55894" y="2930"/>
                  </a:moveTo>
                  <a:cubicBezTo>
                    <a:pt x="58052" y="7385"/>
                    <a:pt x="58525" y="12463"/>
                    <a:pt x="57222" y="17260"/>
                  </a:cubicBezTo>
                  <a:cubicBezTo>
                    <a:pt x="56881" y="18527"/>
                    <a:pt x="56415" y="19758"/>
                    <a:pt x="55836" y="20935"/>
                  </a:cubicBezTo>
                  <a:cubicBezTo>
                    <a:pt x="52207" y="28253"/>
                    <a:pt x="44043" y="32018"/>
                    <a:pt x="37831" y="33888"/>
                  </a:cubicBezTo>
                  <a:cubicBezTo>
                    <a:pt x="34794" y="34800"/>
                    <a:pt x="30933" y="35631"/>
                    <a:pt x="26946" y="35631"/>
                  </a:cubicBezTo>
                  <a:cubicBezTo>
                    <a:pt x="24221" y="35631"/>
                    <a:pt x="21437" y="35242"/>
                    <a:pt x="18817" y="34226"/>
                  </a:cubicBezTo>
                  <a:cubicBezTo>
                    <a:pt x="17758" y="33813"/>
                    <a:pt x="16754" y="33314"/>
                    <a:pt x="15833" y="32742"/>
                  </a:cubicBezTo>
                  <a:cubicBezTo>
                    <a:pt x="10207" y="29229"/>
                    <a:pt x="6926" y="23147"/>
                    <a:pt x="4306" y="17674"/>
                  </a:cubicBezTo>
                  <a:cubicBezTo>
                    <a:pt x="4741" y="17564"/>
                    <a:pt x="5173" y="17449"/>
                    <a:pt x="5607" y="17334"/>
                  </a:cubicBezTo>
                  <a:lnTo>
                    <a:pt x="5880" y="17262"/>
                  </a:lnTo>
                  <a:cubicBezTo>
                    <a:pt x="6609" y="20361"/>
                    <a:pt x="8870" y="25486"/>
                    <a:pt x="12158" y="26930"/>
                  </a:cubicBezTo>
                  <a:cubicBezTo>
                    <a:pt x="12740" y="27186"/>
                    <a:pt x="13326" y="27314"/>
                    <a:pt x="13913" y="27314"/>
                  </a:cubicBezTo>
                  <a:cubicBezTo>
                    <a:pt x="14708" y="27314"/>
                    <a:pt x="15504" y="27080"/>
                    <a:pt x="16296" y="26614"/>
                  </a:cubicBezTo>
                  <a:cubicBezTo>
                    <a:pt x="22800" y="22771"/>
                    <a:pt x="26737" y="14587"/>
                    <a:pt x="28174" y="11108"/>
                  </a:cubicBezTo>
                  <a:lnTo>
                    <a:pt x="29410" y="10741"/>
                  </a:lnTo>
                  <a:lnTo>
                    <a:pt x="29410" y="10741"/>
                  </a:lnTo>
                  <a:cubicBezTo>
                    <a:pt x="29220" y="11147"/>
                    <a:pt x="29029" y="11551"/>
                    <a:pt x="28839" y="11956"/>
                  </a:cubicBezTo>
                  <a:cubicBezTo>
                    <a:pt x="27768" y="14238"/>
                    <a:pt x="26660" y="16600"/>
                    <a:pt x="25460" y="18864"/>
                  </a:cubicBezTo>
                  <a:cubicBezTo>
                    <a:pt x="25014" y="19708"/>
                    <a:pt x="24486" y="20563"/>
                    <a:pt x="23978" y="21388"/>
                  </a:cubicBezTo>
                  <a:cubicBezTo>
                    <a:pt x="23076" y="22853"/>
                    <a:pt x="22143" y="24366"/>
                    <a:pt x="21550" y="25968"/>
                  </a:cubicBezTo>
                  <a:cubicBezTo>
                    <a:pt x="20821" y="27929"/>
                    <a:pt x="21196" y="29784"/>
                    <a:pt x="22604" y="31190"/>
                  </a:cubicBezTo>
                  <a:cubicBezTo>
                    <a:pt x="23570" y="32155"/>
                    <a:pt x="24975" y="32851"/>
                    <a:pt x="26559" y="33147"/>
                  </a:cubicBezTo>
                  <a:cubicBezTo>
                    <a:pt x="27304" y="33288"/>
                    <a:pt x="28144" y="33368"/>
                    <a:pt x="29007" y="33368"/>
                  </a:cubicBezTo>
                  <a:cubicBezTo>
                    <a:pt x="31021" y="33368"/>
                    <a:pt x="33158" y="32933"/>
                    <a:pt x="34496" y="31829"/>
                  </a:cubicBezTo>
                  <a:cubicBezTo>
                    <a:pt x="35436" y="31052"/>
                    <a:pt x="35915" y="30023"/>
                    <a:pt x="35918" y="28771"/>
                  </a:cubicBezTo>
                  <a:cubicBezTo>
                    <a:pt x="35923" y="26787"/>
                    <a:pt x="35402" y="24717"/>
                    <a:pt x="34898" y="22716"/>
                  </a:cubicBezTo>
                  <a:cubicBezTo>
                    <a:pt x="34723" y="22023"/>
                    <a:pt x="34549" y="21339"/>
                    <a:pt x="34405" y="20674"/>
                  </a:cubicBezTo>
                  <a:cubicBezTo>
                    <a:pt x="33653" y="17239"/>
                    <a:pt x="32776" y="13663"/>
                    <a:pt x="31796" y="10040"/>
                  </a:cubicBezTo>
                  <a:lnTo>
                    <a:pt x="33434" y="9559"/>
                  </a:lnTo>
                  <a:cubicBezTo>
                    <a:pt x="34626" y="12313"/>
                    <a:pt x="35924" y="15074"/>
                    <a:pt x="37180" y="17748"/>
                  </a:cubicBezTo>
                  <a:lnTo>
                    <a:pt x="37355" y="18119"/>
                  </a:lnTo>
                  <a:cubicBezTo>
                    <a:pt x="37619" y="18682"/>
                    <a:pt x="37875" y="19278"/>
                    <a:pt x="38136" y="19886"/>
                  </a:cubicBezTo>
                  <a:cubicBezTo>
                    <a:pt x="39069" y="22054"/>
                    <a:pt x="40032" y="24296"/>
                    <a:pt x="41641" y="25870"/>
                  </a:cubicBezTo>
                  <a:cubicBezTo>
                    <a:pt x="42734" y="26940"/>
                    <a:pt x="43986" y="27482"/>
                    <a:pt x="45361" y="27482"/>
                  </a:cubicBezTo>
                  <a:cubicBezTo>
                    <a:pt x="45425" y="27482"/>
                    <a:pt x="45488" y="27480"/>
                    <a:pt x="45552" y="27478"/>
                  </a:cubicBezTo>
                  <a:cubicBezTo>
                    <a:pt x="47560" y="27405"/>
                    <a:pt x="49777" y="26154"/>
                    <a:pt x="51638" y="24047"/>
                  </a:cubicBezTo>
                  <a:cubicBezTo>
                    <a:pt x="52829" y="22694"/>
                    <a:pt x="54178" y="20939"/>
                    <a:pt x="54035" y="19356"/>
                  </a:cubicBezTo>
                  <a:cubicBezTo>
                    <a:pt x="53991" y="18866"/>
                    <a:pt x="53787" y="18403"/>
                    <a:pt x="53408" y="17942"/>
                  </a:cubicBezTo>
                  <a:cubicBezTo>
                    <a:pt x="52873" y="17290"/>
                    <a:pt x="52083" y="16762"/>
                    <a:pt x="51386" y="16296"/>
                  </a:cubicBezTo>
                  <a:cubicBezTo>
                    <a:pt x="51131" y="16125"/>
                    <a:pt x="50886" y="15962"/>
                    <a:pt x="50671" y="15803"/>
                  </a:cubicBezTo>
                  <a:cubicBezTo>
                    <a:pt x="46493" y="12722"/>
                    <a:pt x="41865" y="10278"/>
                    <a:pt x="36905" y="8529"/>
                  </a:cubicBezTo>
                  <a:lnTo>
                    <a:pt x="39126" y="7874"/>
                  </a:lnTo>
                  <a:cubicBezTo>
                    <a:pt x="39128" y="7879"/>
                    <a:pt x="39131" y="7883"/>
                    <a:pt x="39134" y="7889"/>
                  </a:cubicBezTo>
                  <a:cubicBezTo>
                    <a:pt x="39203" y="8019"/>
                    <a:pt x="39326" y="8114"/>
                    <a:pt x="39470" y="8146"/>
                  </a:cubicBezTo>
                  <a:cubicBezTo>
                    <a:pt x="42136" y="8772"/>
                    <a:pt x="44549" y="9797"/>
                    <a:pt x="47105" y="10884"/>
                  </a:cubicBezTo>
                  <a:lnTo>
                    <a:pt x="48224" y="11357"/>
                  </a:lnTo>
                  <a:cubicBezTo>
                    <a:pt x="48416" y="11436"/>
                    <a:pt x="48611" y="11520"/>
                    <a:pt x="48809" y="11604"/>
                  </a:cubicBezTo>
                  <a:cubicBezTo>
                    <a:pt x="50181" y="12189"/>
                    <a:pt x="51699" y="12837"/>
                    <a:pt x="53214" y="12837"/>
                  </a:cubicBezTo>
                  <a:cubicBezTo>
                    <a:pt x="53575" y="12837"/>
                    <a:pt x="53934" y="12800"/>
                    <a:pt x="54292" y="12717"/>
                  </a:cubicBezTo>
                  <a:cubicBezTo>
                    <a:pt x="55304" y="12480"/>
                    <a:pt x="56021" y="11937"/>
                    <a:pt x="56423" y="11100"/>
                  </a:cubicBezTo>
                  <a:cubicBezTo>
                    <a:pt x="57462" y="8941"/>
                    <a:pt x="56119" y="5315"/>
                    <a:pt x="55120" y="3157"/>
                  </a:cubicBezTo>
                  <a:lnTo>
                    <a:pt x="55894" y="2930"/>
                  </a:lnTo>
                  <a:close/>
                  <a:moveTo>
                    <a:pt x="58881" y="2056"/>
                  </a:moveTo>
                  <a:cubicBezTo>
                    <a:pt x="58891" y="2081"/>
                    <a:pt x="58903" y="2104"/>
                    <a:pt x="58916" y="2127"/>
                  </a:cubicBezTo>
                  <a:cubicBezTo>
                    <a:pt x="62556" y="8459"/>
                    <a:pt x="62323" y="16614"/>
                    <a:pt x="58306" y="23411"/>
                  </a:cubicBezTo>
                  <a:cubicBezTo>
                    <a:pt x="54598" y="29685"/>
                    <a:pt x="47652" y="34446"/>
                    <a:pt x="38745" y="36822"/>
                  </a:cubicBezTo>
                  <a:cubicBezTo>
                    <a:pt x="34764" y="37884"/>
                    <a:pt x="30945" y="38420"/>
                    <a:pt x="27376" y="38420"/>
                  </a:cubicBezTo>
                  <a:cubicBezTo>
                    <a:pt x="27073" y="38420"/>
                    <a:pt x="26771" y="38417"/>
                    <a:pt x="26471" y="38409"/>
                  </a:cubicBezTo>
                  <a:cubicBezTo>
                    <a:pt x="22515" y="38312"/>
                    <a:pt x="18949" y="37539"/>
                    <a:pt x="15871" y="36112"/>
                  </a:cubicBezTo>
                  <a:cubicBezTo>
                    <a:pt x="8765" y="32828"/>
                    <a:pt x="5662" y="26502"/>
                    <a:pt x="2376" y="19805"/>
                  </a:cubicBezTo>
                  <a:cubicBezTo>
                    <a:pt x="2139" y="19322"/>
                    <a:pt x="1901" y="18837"/>
                    <a:pt x="1661" y="18352"/>
                  </a:cubicBezTo>
                  <a:cubicBezTo>
                    <a:pt x="2092" y="18244"/>
                    <a:pt x="2521" y="18134"/>
                    <a:pt x="2950" y="18023"/>
                  </a:cubicBezTo>
                  <a:lnTo>
                    <a:pt x="3439" y="17897"/>
                  </a:lnTo>
                  <a:cubicBezTo>
                    <a:pt x="4969" y="22417"/>
                    <a:pt x="8639" y="30469"/>
                    <a:pt x="16241" y="34635"/>
                  </a:cubicBezTo>
                  <a:cubicBezTo>
                    <a:pt x="19178" y="36238"/>
                    <a:pt x="22626" y="37103"/>
                    <a:pt x="26487" y="37208"/>
                  </a:cubicBezTo>
                  <a:cubicBezTo>
                    <a:pt x="26716" y="37213"/>
                    <a:pt x="26947" y="37216"/>
                    <a:pt x="27179" y="37216"/>
                  </a:cubicBezTo>
                  <a:cubicBezTo>
                    <a:pt x="31114" y="37216"/>
                    <a:pt x="35496" y="36443"/>
                    <a:pt x="39894" y="34949"/>
                  </a:cubicBezTo>
                  <a:cubicBezTo>
                    <a:pt x="46055" y="32858"/>
                    <a:pt x="54138" y="28737"/>
                    <a:pt x="57668" y="20970"/>
                  </a:cubicBezTo>
                  <a:cubicBezTo>
                    <a:pt x="60333" y="15102"/>
                    <a:pt x="60261" y="8378"/>
                    <a:pt x="57481" y="2467"/>
                  </a:cubicBezTo>
                  <a:lnTo>
                    <a:pt x="57870" y="2352"/>
                  </a:lnTo>
                  <a:cubicBezTo>
                    <a:pt x="58208" y="2252"/>
                    <a:pt x="58545" y="2153"/>
                    <a:pt x="58881" y="2056"/>
                  </a:cubicBezTo>
                  <a:close/>
                  <a:moveTo>
                    <a:pt x="59846" y="1"/>
                  </a:moveTo>
                  <a:cubicBezTo>
                    <a:pt x="59765" y="1"/>
                    <a:pt x="59680" y="13"/>
                    <a:pt x="59592" y="39"/>
                  </a:cubicBezTo>
                  <a:cubicBezTo>
                    <a:pt x="53395" y="1822"/>
                    <a:pt x="47060" y="3575"/>
                    <a:pt x="40933" y="5269"/>
                  </a:cubicBezTo>
                  <a:cubicBezTo>
                    <a:pt x="27611" y="8954"/>
                    <a:pt x="13835" y="12765"/>
                    <a:pt x="527" y="17159"/>
                  </a:cubicBezTo>
                  <a:cubicBezTo>
                    <a:pt x="196" y="17273"/>
                    <a:pt x="0" y="17579"/>
                    <a:pt x="42" y="17923"/>
                  </a:cubicBezTo>
                  <a:cubicBezTo>
                    <a:pt x="73" y="18187"/>
                    <a:pt x="234" y="18401"/>
                    <a:pt x="457" y="18498"/>
                  </a:cubicBezTo>
                  <a:cubicBezTo>
                    <a:pt x="2420" y="25794"/>
                    <a:pt x="7589" y="34760"/>
                    <a:pt x="16278" y="38232"/>
                  </a:cubicBezTo>
                  <a:cubicBezTo>
                    <a:pt x="19588" y="39554"/>
                    <a:pt x="23376" y="40215"/>
                    <a:pt x="27451" y="40215"/>
                  </a:cubicBezTo>
                  <a:cubicBezTo>
                    <a:pt x="31609" y="40215"/>
                    <a:pt x="36066" y="39527"/>
                    <a:pt x="40615" y="38151"/>
                  </a:cubicBezTo>
                  <a:cubicBezTo>
                    <a:pt x="49661" y="35414"/>
                    <a:pt x="56640" y="30222"/>
                    <a:pt x="60266" y="23530"/>
                  </a:cubicBezTo>
                  <a:cubicBezTo>
                    <a:pt x="63864" y="16898"/>
                    <a:pt x="64273" y="9290"/>
                    <a:pt x="61362" y="3168"/>
                  </a:cubicBezTo>
                  <a:cubicBezTo>
                    <a:pt x="61238" y="2569"/>
                    <a:pt x="61087" y="1786"/>
                    <a:pt x="61010" y="980"/>
                  </a:cubicBezTo>
                  <a:cubicBezTo>
                    <a:pt x="60982" y="677"/>
                    <a:pt x="60776" y="486"/>
                    <a:pt x="60545" y="420"/>
                  </a:cubicBezTo>
                  <a:cubicBezTo>
                    <a:pt x="60408" y="181"/>
                    <a:pt x="60159" y="1"/>
                    <a:pt x="59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286;p41">
              <a:extLst>
                <a:ext uri="{FF2B5EF4-FFF2-40B4-BE49-F238E27FC236}">
                  <a16:creationId xmlns:a16="http://schemas.microsoft.com/office/drawing/2014/main" id="{23C55CA5-207C-604D-AE9B-19F5E20E80AC}"/>
                </a:ext>
              </a:extLst>
            </p:cNvPr>
            <p:cNvSpPr/>
            <p:nvPr/>
          </p:nvSpPr>
          <p:spPr>
            <a:xfrm>
              <a:off x="1756710" y="1628242"/>
              <a:ext cx="57501" cy="24495"/>
            </a:xfrm>
            <a:custGeom>
              <a:avLst/>
              <a:gdLst/>
              <a:ahLst/>
              <a:cxnLst/>
              <a:rect l="l" t="t" r="r" b="b"/>
              <a:pathLst>
                <a:path w="3331" h="1419" extrusionOk="0">
                  <a:moveTo>
                    <a:pt x="332" y="1"/>
                  </a:moveTo>
                  <a:cubicBezTo>
                    <a:pt x="106" y="1"/>
                    <a:pt x="0" y="373"/>
                    <a:pt x="220" y="504"/>
                  </a:cubicBezTo>
                  <a:cubicBezTo>
                    <a:pt x="986" y="952"/>
                    <a:pt x="1855" y="1245"/>
                    <a:pt x="2725" y="1411"/>
                  </a:cubicBezTo>
                  <a:cubicBezTo>
                    <a:pt x="2750" y="1416"/>
                    <a:pt x="2775" y="1418"/>
                    <a:pt x="2799" y="1418"/>
                  </a:cubicBezTo>
                  <a:cubicBezTo>
                    <a:pt x="3195" y="1418"/>
                    <a:pt x="3330" y="793"/>
                    <a:pt x="2907" y="724"/>
                  </a:cubicBezTo>
                  <a:cubicBezTo>
                    <a:pt x="2051" y="582"/>
                    <a:pt x="1238" y="327"/>
                    <a:pt x="423" y="20"/>
                  </a:cubicBezTo>
                  <a:cubicBezTo>
                    <a:pt x="391" y="7"/>
                    <a:pt x="361" y="1"/>
                    <a:pt x="33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287;p41">
              <a:extLst>
                <a:ext uri="{FF2B5EF4-FFF2-40B4-BE49-F238E27FC236}">
                  <a16:creationId xmlns:a16="http://schemas.microsoft.com/office/drawing/2014/main" id="{12C4856C-09A5-1E44-B3C6-926EE1F16289}"/>
                </a:ext>
              </a:extLst>
            </p:cNvPr>
            <p:cNvSpPr/>
            <p:nvPr/>
          </p:nvSpPr>
          <p:spPr>
            <a:xfrm>
              <a:off x="1809379" y="1737584"/>
              <a:ext cx="30140" cy="40273"/>
            </a:xfrm>
            <a:custGeom>
              <a:avLst/>
              <a:gdLst/>
              <a:ahLst/>
              <a:cxnLst/>
              <a:rect l="l" t="t" r="r" b="b"/>
              <a:pathLst>
                <a:path w="1746" h="2333" extrusionOk="0">
                  <a:moveTo>
                    <a:pt x="304" y="0"/>
                  </a:moveTo>
                  <a:cubicBezTo>
                    <a:pt x="137" y="0"/>
                    <a:pt x="1" y="206"/>
                    <a:pt x="152" y="362"/>
                  </a:cubicBezTo>
                  <a:cubicBezTo>
                    <a:pt x="625" y="843"/>
                    <a:pt x="847" y="1367"/>
                    <a:pt x="1112" y="1944"/>
                  </a:cubicBezTo>
                  <a:cubicBezTo>
                    <a:pt x="1148" y="2028"/>
                    <a:pt x="1185" y="2113"/>
                    <a:pt x="1227" y="2195"/>
                  </a:cubicBezTo>
                  <a:cubicBezTo>
                    <a:pt x="1273" y="2292"/>
                    <a:pt x="1349" y="2332"/>
                    <a:pt x="1428" y="2332"/>
                  </a:cubicBezTo>
                  <a:cubicBezTo>
                    <a:pt x="1484" y="2332"/>
                    <a:pt x="1542" y="2312"/>
                    <a:pt x="1591" y="2276"/>
                  </a:cubicBezTo>
                  <a:cubicBezTo>
                    <a:pt x="1680" y="2213"/>
                    <a:pt x="1746" y="2107"/>
                    <a:pt x="1720" y="1987"/>
                  </a:cubicBezTo>
                  <a:cubicBezTo>
                    <a:pt x="1585" y="1246"/>
                    <a:pt x="999" y="542"/>
                    <a:pt x="452" y="60"/>
                  </a:cubicBezTo>
                  <a:cubicBezTo>
                    <a:pt x="404" y="18"/>
                    <a:pt x="353" y="0"/>
                    <a:pt x="3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288;p41">
              <a:extLst>
                <a:ext uri="{FF2B5EF4-FFF2-40B4-BE49-F238E27FC236}">
                  <a16:creationId xmlns:a16="http://schemas.microsoft.com/office/drawing/2014/main" id="{6315CCEF-E168-D146-B7B7-BCAEE3D8735C}"/>
                </a:ext>
              </a:extLst>
            </p:cNvPr>
            <p:cNvSpPr/>
            <p:nvPr/>
          </p:nvSpPr>
          <p:spPr>
            <a:xfrm>
              <a:off x="1703299" y="1582634"/>
              <a:ext cx="66461" cy="11031"/>
            </a:xfrm>
            <a:custGeom>
              <a:avLst/>
              <a:gdLst/>
              <a:ahLst/>
              <a:cxnLst/>
              <a:rect l="l" t="t" r="r" b="b"/>
              <a:pathLst>
                <a:path w="3850" h="639" extrusionOk="0">
                  <a:moveTo>
                    <a:pt x="2624" y="1"/>
                  </a:moveTo>
                  <a:cubicBezTo>
                    <a:pt x="1853" y="1"/>
                    <a:pt x="1077" y="21"/>
                    <a:pt x="311" y="61"/>
                  </a:cubicBezTo>
                  <a:cubicBezTo>
                    <a:pt x="0" y="79"/>
                    <a:pt x="6" y="520"/>
                    <a:pt x="307" y="539"/>
                  </a:cubicBezTo>
                  <a:cubicBezTo>
                    <a:pt x="1325" y="610"/>
                    <a:pt x="2360" y="639"/>
                    <a:pt x="3379" y="639"/>
                  </a:cubicBezTo>
                  <a:cubicBezTo>
                    <a:pt x="3398" y="639"/>
                    <a:pt x="3417" y="639"/>
                    <a:pt x="3436" y="639"/>
                  </a:cubicBezTo>
                  <a:cubicBezTo>
                    <a:pt x="3845" y="635"/>
                    <a:pt x="3849" y="11"/>
                    <a:pt x="3440" y="9"/>
                  </a:cubicBezTo>
                  <a:cubicBezTo>
                    <a:pt x="3169" y="3"/>
                    <a:pt x="2897" y="1"/>
                    <a:pt x="262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289;p41">
              <a:extLst>
                <a:ext uri="{FF2B5EF4-FFF2-40B4-BE49-F238E27FC236}">
                  <a16:creationId xmlns:a16="http://schemas.microsoft.com/office/drawing/2014/main" id="{1D74731B-CA4F-2948-9800-F0CB1C4BB01F}"/>
                </a:ext>
              </a:extLst>
            </p:cNvPr>
            <p:cNvSpPr/>
            <p:nvPr/>
          </p:nvSpPr>
          <p:spPr>
            <a:xfrm>
              <a:off x="1782932" y="1755158"/>
              <a:ext cx="31987" cy="34180"/>
            </a:xfrm>
            <a:custGeom>
              <a:avLst/>
              <a:gdLst/>
              <a:ahLst/>
              <a:cxnLst/>
              <a:rect l="l" t="t" r="r" b="b"/>
              <a:pathLst>
                <a:path w="1853" h="1980" extrusionOk="0">
                  <a:moveTo>
                    <a:pt x="290" y="0"/>
                  </a:moveTo>
                  <a:cubicBezTo>
                    <a:pt x="84" y="0"/>
                    <a:pt x="1" y="291"/>
                    <a:pt x="224" y="357"/>
                  </a:cubicBezTo>
                  <a:cubicBezTo>
                    <a:pt x="553" y="462"/>
                    <a:pt x="845" y="645"/>
                    <a:pt x="1050" y="931"/>
                  </a:cubicBezTo>
                  <a:cubicBezTo>
                    <a:pt x="1236" y="1196"/>
                    <a:pt x="1275" y="1486"/>
                    <a:pt x="1339" y="1797"/>
                  </a:cubicBezTo>
                  <a:cubicBezTo>
                    <a:pt x="1340" y="1804"/>
                    <a:pt x="1344" y="1816"/>
                    <a:pt x="1346" y="1823"/>
                  </a:cubicBezTo>
                  <a:cubicBezTo>
                    <a:pt x="1376" y="1932"/>
                    <a:pt x="1458" y="1979"/>
                    <a:pt x="1547" y="1979"/>
                  </a:cubicBezTo>
                  <a:cubicBezTo>
                    <a:pt x="1675" y="1979"/>
                    <a:pt x="1818" y="1881"/>
                    <a:pt x="1836" y="1729"/>
                  </a:cubicBezTo>
                  <a:cubicBezTo>
                    <a:pt x="1853" y="1562"/>
                    <a:pt x="1831" y="1394"/>
                    <a:pt x="1776" y="1236"/>
                  </a:cubicBezTo>
                  <a:cubicBezTo>
                    <a:pt x="1584" y="605"/>
                    <a:pt x="940" y="82"/>
                    <a:pt x="322" y="2"/>
                  </a:cubicBezTo>
                  <a:cubicBezTo>
                    <a:pt x="311" y="1"/>
                    <a:pt x="301" y="0"/>
                    <a:pt x="29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290;p41">
              <a:extLst>
                <a:ext uri="{FF2B5EF4-FFF2-40B4-BE49-F238E27FC236}">
                  <a16:creationId xmlns:a16="http://schemas.microsoft.com/office/drawing/2014/main" id="{AB3D0900-44B0-DF4F-A026-BE3DF78875BE}"/>
                </a:ext>
              </a:extLst>
            </p:cNvPr>
            <p:cNvSpPr/>
            <p:nvPr/>
          </p:nvSpPr>
          <p:spPr>
            <a:xfrm>
              <a:off x="1644761" y="1603712"/>
              <a:ext cx="69827" cy="26066"/>
            </a:xfrm>
            <a:custGeom>
              <a:avLst/>
              <a:gdLst/>
              <a:ahLst/>
              <a:cxnLst/>
              <a:rect l="l" t="t" r="r" b="b"/>
              <a:pathLst>
                <a:path w="4045" h="1510" extrusionOk="0">
                  <a:moveTo>
                    <a:pt x="311" y="1"/>
                  </a:moveTo>
                  <a:cubicBezTo>
                    <a:pt x="74" y="1"/>
                    <a:pt x="0" y="378"/>
                    <a:pt x="263" y="465"/>
                  </a:cubicBezTo>
                  <a:cubicBezTo>
                    <a:pt x="1357" y="818"/>
                    <a:pt x="2475" y="1258"/>
                    <a:pt x="3601" y="1502"/>
                  </a:cubicBezTo>
                  <a:cubicBezTo>
                    <a:pt x="3625" y="1507"/>
                    <a:pt x="3648" y="1509"/>
                    <a:pt x="3670" y="1509"/>
                  </a:cubicBezTo>
                  <a:cubicBezTo>
                    <a:pt x="3968" y="1509"/>
                    <a:pt x="4044" y="1085"/>
                    <a:pt x="3746" y="973"/>
                  </a:cubicBezTo>
                  <a:cubicBezTo>
                    <a:pt x="2667" y="556"/>
                    <a:pt x="1497" y="317"/>
                    <a:pt x="381" y="11"/>
                  </a:cubicBezTo>
                  <a:cubicBezTo>
                    <a:pt x="356" y="4"/>
                    <a:pt x="333" y="1"/>
                    <a:pt x="3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291;p41">
              <a:extLst>
                <a:ext uri="{FF2B5EF4-FFF2-40B4-BE49-F238E27FC236}">
                  <a16:creationId xmlns:a16="http://schemas.microsoft.com/office/drawing/2014/main" id="{2075EBD4-F5B1-494C-8E3C-79237C2C6B88}"/>
                </a:ext>
              </a:extLst>
            </p:cNvPr>
            <p:cNvSpPr/>
            <p:nvPr/>
          </p:nvSpPr>
          <p:spPr>
            <a:xfrm>
              <a:off x="1661367" y="1813989"/>
              <a:ext cx="72399" cy="58295"/>
            </a:xfrm>
            <a:custGeom>
              <a:avLst/>
              <a:gdLst/>
              <a:ahLst/>
              <a:cxnLst/>
              <a:rect l="l" t="t" r="r" b="b"/>
              <a:pathLst>
                <a:path w="4194" h="3377" extrusionOk="0">
                  <a:moveTo>
                    <a:pt x="393" y="1"/>
                  </a:moveTo>
                  <a:cubicBezTo>
                    <a:pt x="175" y="1"/>
                    <a:pt x="1" y="294"/>
                    <a:pt x="179" y="518"/>
                  </a:cubicBezTo>
                  <a:cubicBezTo>
                    <a:pt x="1026" y="1582"/>
                    <a:pt x="2297" y="2811"/>
                    <a:pt x="3564" y="3351"/>
                  </a:cubicBezTo>
                  <a:cubicBezTo>
                    <a:pt x="3605" y="3369"/>
                    <a:pt x="3648" y="3377"/>
                    <a:pt x="3691" y="3377"/>
                  </a:cubicBezTo>
                  <a:cubicBezTo>
                    <a:pt x="3952" y="3377"/>
                    <a:pt x="4194" y="3074"/>
                    <a:pt x="3939" y="2860"/>
                  </a:cubicBezTo>
                  <a:cubicBezTo>
                    <a:pt x="3390" y="2393"/>
                    <a:pt x="2751" y="2037"/>
                    <a:pt x="2183" y="1575"/>
                  </a:cubicBezTo>
                  <a:cubicBezTo>
                    <a:pt x="1623" y="1118"/>
                    <a:pt x="1114" y="599"/>
                    <a:pt x="594" y="90"/>
                  </a:cubicBezTo>
                  <a:cubicBezTo>
                    <a:pt x="528" y="27"/>
                    <a:pt x="459" y="1"/>
                    <a:pt x="3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292;p41">
              <a:extLst>
                <a:ext uri="{FF2B5EF4-FFF2-40B4-BE49-F238E27FC236}">
                  <a16:creationId xmlns:a16="http://schemas.microsoft.com/office/drawing/2014/main" id="{206BFEB1-075A-7F46-B89A-FCEEFCDF7239}"/>
                </a:ext>
              </a:extLst>
            </p:cNvPr>
            <p:cNvSpPr/>
            <p:nvPr/>
          </p:nvSpPr>
          <p:spPr>
            <a:xfrm>
              <a:off x="1574863" y="1725000"/>
              <a:ext cx="66633" cy="26843"/>
            </a:xfrm>
            <a:custGeom>
              <a:avLst/>
              <a:gdLst/>
              <a:ahLst/>
              <a:cxnLst/>
              <a:rect l="l" t="t" r="r" b="b"/>
              <a:pathLst>
                <a:path w="3860" h="1555" extrusionOk="0">
                  <a:moveTo>
                    <a:pt x="332" y="0"/>
                  </a:moveTo>
                  <a:cubicBezTo>
                    <a:pt x="75" y="0"/>
                    <a:pt x="1" y="412"/>
                    <a:pt x="283" y="512"/>
                  </a:cubicBezTo>
                  <a:cubicBezTo>
                    <a:pt x="1296" y="861"/>
                    <a:pt x="2318" y="1293"/>
                    <a:pt x="3359" y="1547"/>
                  </a:cubicBezTo>
                  <a:cubicBezTo>
                    <a:pt x="3380" y="1552"/>
                    <a:pt x="3401" y="1555"/>
                    <a:pt x="3422" y="1555"/>
                  </a:cubicBezTo>
                  <a:cubicBezTo>
                    <a:pt x="3684" y="1555"/>
                    <a:pt x="3860" y="1146"/>
                    <a:pt x="3573" y="1026"/>
                  </a:cubicBezTo>
                  <a:cubicBezTo>
                    <a:pt x="2560" y="604"/>
                    <a:pt x="1467" y="331"/>
                    <a:pt x="415" y="14"/>
                  </a:cubicBezTo>
                  <a:cubicBezTo>
                    <a:pt x="386" y="4"/>
                    <a:pt x="358" y="0"/>
                    <a:pt x="33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293;p41">
              <a:extLst>
                <a:ext uri="{FF2B5EF4-FFF2-40B4-BE49-F238E27FC236}">
                  <a16:creationId xmlns:a16="http://schemas.microsoft.com/office/drawing/2014/main" id="{70537C2E-4719-5045-8B0C-EFDC6904D552}"/>
                </a:ext>
              </a:extLst>
            </p:cNvPr>
            <p:cNvSpPr/>
            <p:nvPr/>
          </p:nvSpPr>
          <p:spPr>
            <a:xfrm>
              <a:off x="1588484" y="1779204"/>
              <a:ext cx="48749" cy="39272"/>
            </a:xfrm>
            <a:custGeom>
              <a:avLst/>
              <a:gdLst/>
              <a:ahLst/>
              <a:cxnLst/>
              <a:rect l="l" t="t" r="r" b="b"/>
              <a:pathLst>
                <a:path w="2824" h="2275" extrusionOk="0">
                  <a:moveTo>
                    <a:pt x="406" y="1"/>
                  </a:moveTo>
                  <a:cubicBezTo>
                    <a:pt x="150" y="1"/>
                    <a:pt x="1" y="442"/>
                    <a:pt x="274" y="565"/>
                  </a:cubicBezTo>
                  <a:cubicBezTo>
                    <a:pt x="672" y="745"/>
                    <a:pt x="1038" y="961"/>
                    <a:pt x="1364" y="1247"/>
                  </a:cubicBezTo>
                  <a:cubicBezTo>
                    <a:pt x="1682" y="1523"/>
                    <a:pt x="1908" y="1864"/>
                    <a:pt x="2186" y="2170"/>
                  </a:cubicBezTo>
                  <a:cubicBezTo>
                    <a:pt x="2252" y="2244"/>
                    <a:pt x="2328" y="2275"/>
                    <a:pt x="2402" y="2275"/>
                  </a:cubicBezTo>
                  <a:cubicBezTo>
                    <a:pt x="2621" y="2275"/>
                    <a:pt x="2824" y="2005"/>
                    <a:pt x="2699" y="1769"/>
                  </a:cubicBezTo>
                  <a:cubicBezTo>
                    <a:pt x="2275" y="947"/>
                    <a:pt x="1338" y="356"/>
                    <a:pt x="501" y="21"/>
                  </a:cubicBezTo>
                  <a:cubicBezTo>
                    <a:pt x="468" y="7"/>
                    <a:pt x="436" y="1"/>
                    <a:pt x="4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294;p41">
              <a:extLst>
                <a:ext uri="{FF2B5EF4-FFF2-40B4-BE49-F238E27FC236}">
                  <a16:creationId xmlns:a16="http://schemas.microsoft.com/office/drawing/2014/main" id="{DBD94803-40C3-BA42-80C8-4790DAD4CB5A}"/>
                </a:ext>
              </a:extLst>
            </p:cNvPr>
            <p:cNvSpPr/>
            <p:nvPr/>
          </p:nvSpPr>
          <p:spPr>
            <a:xfrm>
              <a:off x="1577418" y="1830009"/>
              <a:ext cx="64113" cy="70207"/>
            </a:xfrm>
            <a:custGeom>
              <a:avLst/>
              <a:gdLst/>
              <a:ahLst/>
              <a:cxnLst/>
              <a:rect l="l" t="t" r="r" b="b"/>
              <a:pathLst>
                <a:path w="3714" h="4067" extrusionOk="0">
                  <a:moveTo>
                    <a:pt x="420" y="1"/>
                  </a:moveTo>
                  <a:cubicBezTo>
                    <a:pt x="210" y="1"/>
                    <a:pt x="0" y="229"/>
                    <a:pt x="124" y="478"/>
                  </a:cubicBezTo>
                  <a:cubicBezTo>
                    <a:pt x="787" y="1812"/>
                    <a:pt x="1833" y="3190"/>
                    <a:pt x="3089" y="4015"/>
                  </a:cubicBezTo>
                  <a:cubicBezTo>
                    <a:pt x="3143" y="4051"/>
                    <a:pt x="3198" y="4066"/>
                    <a:pt x="3252" y="4066"/>
                  </a:cubicBezTo>
                  <a:cubicBezTo>
                    <a:pt x="3509" y="4066"/>
                    <a:pt x="3713" y="3701"/>
                    <a:pt x="3487" y="3484"/>
                  </a:cubicBezTo>
                  <a:cubicBezTo>
                    <a:pt x="2403" y="2425"/>
                    <a:pt x="1460" y="1475"/>
                    <a:pt x="673" y="154"/>
                  </a:cubicBezTo>
                  <a:cubicBezTo>
                    <a:pt x="608" y="46"/>
                    <a:pt x="514" y="1"/>
                    <a:pt x="4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295;p41">
              <a:extLst>
                <a:ext uri="{FF2B5EF4-FFF2-40B4-BE49-F238E27FC236}">
                  <a16:creationId xmlns:a16="http://schemas.microsoft.com/office/drawing/2014/main" id="{8D7B1A9A-9104-7E4A-821B-54D0329B3F6D}"/>
                </a:ext>
              </a:extLst>
            </p:cNvPr>
            <p:cNvSpPr/>
            <p:nvPr/>
          </p:nvSpPr>
          <p:spPr>
            <a:xfrm>
              <a:off x="1520037" y="1702230"/>
              <a:ext cx="48249" cy="59159"/>
            </a:xfrm>
            <a:custGeom>
              <a:avLst/>
              <a:gdLst/>
              <a:ahLst/>
              <a:cxnLst/>
              <a:rect l="l" t="t" r="r" b="b"/>
              <a:pathLst>
                <a:path w="2795" h="3427" extrusionOk="0">
                  <a:moveTo>
                    <a:pt x="375" y="1"/>
                  </a:moveTo>
                  <a:cubicBezTo>
                    <a:pt x="180" y="1"/>
                    <a:pt x="0" y="181"/>
                    <a:pt x="133" y="396"/>
                  </a:cubicBezTo>
                  <a:cubicBezTo>
                    <a:pt x="750" y="1382"/>
                    <a:pt x="1413" y="2367"/>
                    <a:pt x="2114" y="3297"/>
                  </a:cubicBezTo>
                  <a:cubicBezTo>
                    <a:pt x="2185" y="3388"/>
                    <a:pt x="2281" y="3427"/>
                    <a:pt x="2375" y="3427"/>
                  </a:cubicBezTo>
                  <a:cubicBezTo>
                    <a:pt x="2591" y="3427"/>
                    <a:pt x="2794" y="3219"/>
                    <a:pt x="2645" y="2978"/>
                  </a:cubicBezTo>
                  <a:cubicBezTo>
                    <a:pt x="2017" y="2002"/>
                    <a:pt x="1327" y="1038"/>
                    <a:pt x="614" y="118"/>
                  </a:cubicBezTo>
                  <a:cubicBezTo>
                    <a:pt x="549" y="36"/>
                    <a:pt x="460" y="1"/>
                    <a:pt x="3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296;p41">
              <a:extLst>
                <a:ext uri="{FF2B5EF4-FFF2-40B4-BE49-F238E27FC236}">
                  <a16:creationId xmlns:a16="http://schemas.microsoft.com/office/drawing/2014/main" id="{B63AE397-124C-0141-AB12-0DAE94573B9C}"/>
                </a:ext>
              </a:extLst>
            </p:cNvPr>
            <p:cNvSpPr/>
            <p:nvPr/>
          </p:nvSpPr>
          <p:spPr>
            <a:xfrm>
              <a:off x="1379759" y="1751084"/>
              <a:ext cx="17332" cy="73676"/>
            </a:xfrm>
            <a:custGeom>
              <a:avLst/>
              <a:gdLst/>
              <a:ahLst/>
              <a:cxnLst/>
              <a:rect l="l" t="t" r="r" b="b"/>
              <a:pathLst>
                <a:path w="1004" h="4268" extrusionOk="0">
                  <a:moveTo>
                    <a:pt x="341" y="0"/>
                  </a:moveTo>
                  <a:cubicBezTo>
                    <a:pt x="179" y="0"/>
                    <a:pt x="1" y="142"/>
                    <a:pt x="30" y="353"/>
                  </a:cubicBezTo>
                  <a:cubicBezTo>
                    <a:pt x="216" y="1602"/>
                    <a:pt x="31" y="2752"/>
                    <a:pt x="33" y="3991"/>
                  </a:cubicBezTo>
                  <a:cubicBezTo>
                    <a:pt x="35" y="4173"/>
                    <a:pt x="170" y="4267"/>
                    <a:pt x="310" y="4267"/>
                  </a:cubicBezTo>
                  <a:cubicBezTo>
                    <a:pt x="427" y="4267"/>
                    <a:pt x="548" y="4201"/>
                    <a:pt x="596" y="4066"/>
                  </a:cubicBezTo>
                  <a:cubicBezTo>
                    <a:pt x="1004" y="2876"/>
                    <a:pt x="828" y="1416"/>
                    <a:pt x="578" y="204"/>
                  </a:cubicBezTo>
                  <a:cubicBezTo>
                    <a:pt x="548" y="61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297;p41">
              <a:extLst>
                <a:ext uri="{FF2B5EF4-FFF2-40B4-BE49-F238E27FC236}">
                  <a16:creationId xmlns:a16="http://schemas.microsoft.com/office/drawing/2014/main" id="{E5B06E2F-AA45-3D48-A547-C8EEF244ADA7}"/>
                </a:ext>
              </a:extLst>
            </p:cNvPr>
            <p:cNvSpPr/>
            <p:nvPr/>
          </p:nvSpPr>
          <p:spPr>
            <a:xfrm>
              <a:off x="1400077" y="1846736"/>
              <a:ext cx="20767" cy="75178"/>
            </a:xfrm>
            <a:custGeom>
              <a:avLst/>
              <a:gdLst/>
              <a:ahLst/>
              <a:cxnLst/>
              <a:rect l="l" t="t" r="r" b="b"/>
              <a:pathLst>
                <a:path w="1203" h="4355" extrusionOk="0">
                  <a:moveTo>
                    <a:pt x="624" y="0"/>
                  </a:moveTo>
                  <a:cubicBezTo>
                    <a:pt x="500" y="0"/>
                    <a:pt x="373" y="84"/>
                    <a:pt x="373" y="236"/>
                  </a:cubicBezTo>
                  <a:cubicBezTo>
                    <a:pt x="387" y="876"/>
                    <a:pt x="406" y="1514"/>
                    <a:pt x="343" y="2147"/>
                  </a:cubicBezTo>
                  <a:cubicBezTo>
                    <a:pt x="283" y="2787"/>
                    <a:pt x="78" y="3392"/>
                    <a:pt x="16" y="4026"/>
                  </a:cubicBezTo>
                  <a:cubicBezTo>
                    <a:pt x="1" y="4228"/>
                    <a:pt x="186" y="4355"/>
                    <a:pt x="364" y="4355"/>
                  </a:cubicBezTo>
                  <a:cubicBezTo>
                    <a:pt x="475" y="4355"/>
                    <a:pt x="584" y="4305"/>
                    <a:pt x="638" y="4192"/>
                  </a:cubicBezTo>
                  <a:cubicBezTo>
                    <a:pt x="1203" y="3040"/>
                    <a:pt x="1152" y="1399"/>
                    <a:pt x="852" y="173"/>
                  </a:cubicBezTo>
                  <a:cubicBezTo>
                    <a:pt x="823" y="55"/>
                    <a:pt x="724" y="0"/>
                    <a:pt x="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298;p41">
              <a:extLst>
                <a:ext uri="{FF2B5EF4-FFF2-40B4-BE49-F238E27FC236}">
                  <a16:creationId xmlns:a16="http://schemas.microsoft.com/office/drawing/2014/main" id="{6E7B3031-3262-B04C-A344-8E3484B3B4C5}"/>
                </a:ext>
              </a:extLst>
            </p:cNvPr>
            <p:cNvSpPr/>
            <p:nvPr/>
          </p:nvSpPr>
          <p:spPr>
            <a:xfrm>
              <a:off x="1392344" y="1943131"/>
              <a:ext cx="18730" cy="49785"/>
            </a:xfrm>
            <a:custGeom>
              <a:avLst/>
              <a:gdLst/>
              <a:ahLst/>
              <a:cxnLst/>
              <a:rect l="l" t="t" r="r" b="b"/>
              <a:pathLst>
                <a:path w="1085" h="2884" extrusionOk="0">
                  <a:moveTo>
                    <a:pt x="671" y="0"/>
                  </a:moveTo>
                  <a:cubicBezTo>
                    <a:pt x="540" y="0"/>
                    <a:pt x="417" y="76"/>
                    <a:pt x="381" y="254"/>
                  </a:cubicBezTo>
                  <a:cubicBezTo>
                    <a:pt x="220" y="1022"/>
                    <a:pt x="119" y="1806"/>
                    <a:pt x="23" y="2589"/>
                  </a:cubicBezTo>
                  <a:cubicBezTo>
                    <a:pt x="0" y="2778"/>
                    <a:pt x="163" y="2883"/>
                    <a:pt x="325" y="2883"/>
                  </a:cubicBezTo>
                  <a:cubicBezTo>
                    <a:pt x="454" y="2883"/>
                    <a:pt x="583" y="2816"/>
                    <a:pt x="615" y="2670"/>
                  </a:cubicBezTo>
                  <a:cubicBezTo>
                    <a:pt x="782" y="1928"/>
                    <a:pt x="943" y="1186"/>
                    <a:pt x="1046" y="435"/>
                  </a:cubicBezTo>
                  <a:cubicBezTo>
                    <a:pt x="1084" y="175"/>
                    <a:pt x="869" y="0"/>
                    <a:pt x="6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299;p41">
              <a:extLst>
                <a:ext uri="{FF2B5EF4-FFF2-40B4-BE49-F238E27FC236}">
                  <a16:creationId xmlns:a16="http://schemas.microsoft.com/office/drawing/2014/main" id="{AB6C7130-249D-3948-B67D-79EAA9B4A6A9}"/>
                </a:ext>
              </a:extLst>
            </p:cNvPr>
            <p:cNvSpPr/>
            <p:nvPr/>
          </p:nvSpPr>
          <p:spPr>
            <a:xfrm>
              <a:off x="1320496" y="1805099"/>
              <a:ext cx="37563" cy="88470"/>
            </a:xfrm>
            <a:custGeom>
              <a:avLst/>
              <a:gdLst/>
              <a:ahLst/>
              <a:cxnLst/>
              <a:rect l="l" t="t" r="r" b="b"/>
              <a:pathLst>
                <a:path w="2176" h="5125" extrusionOk="0">
                  <a:moveTo>
                    <a:pt x="1865" y="1"/>
                  </a:moveTo>
                  <a:cubicBezTo>
                    <a:pt x="1786" y="1"/>
                    <a:pt x="1711" y="37"/>
                    <a:pt x="1670" y="124"/>
                  </a:cubicBezTo>
                  <a:cubicBezTo>
                    <a:pt x="1004" y="1545"/>
                    <a:pt x="274" y="3171"/>
                    <a:pt x="34" y="4730"/>
                  </a:cubicBezTo>
                  <a:cubicBezTo>
                    <a:pt x="0" y="4936"/>
                    <a:pt x="194" y="5124"/>
                    <a:pt x="371" y="5124"/>
                  </a:cubicBezTo>
                  <a:cubicBezTo>
                    <a:pt x="459" y="5124"/>
                    <a:pt x="543" y="5077"/>
                    <a:pt x="592" y="4961"/>
                  </a:cubicBezTo>
                  <a:cubicBezTo>
                    <a:pt x="1223" y="3482"/>
                    <a:pt x="1608" y="1843"/>
                    <a:pt x="2117" y="311"/>
                  </a:cubicBezTo>
                  <a:cubicBezTo>
                    <a:pt x="2175" y="136"/>
                    <a:pt x="2015" y="1"/>
                    <a:pt x="186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00;p41">
              <a:extLst>
                <a:ext uri="{FF2B5EF4-FFF2-40B4-BE49-F238E27FC236}">
                  <a16:creationId xmlns:a16="http://schemas.microsoft.com/office/drawing/2014/main" id="{05AC54B5-D7C2-3A4F-AF83-6B358D298456}"/>
                </a:ext>
              </a:extLst>
            </p:cNvPr>
            <p:cNvSpPr/>
            <p:nvPr/>
          </p:nvSpPr>
          <p:spPr>
            <a:xfrm>
              <a:off x="1338501" y="1890204"/>
              <a:ext cx="39393" cy="81583"/>
            </a:xfrm>
            <a:custGeom>
              <a:avLst/>
              <a:gdLst/>
              <a:ahLst/>
              <a:cxnLst/>
              <a:rect l="l" t="t" r="r" b="b"/>
              <a:pathLst>
                <a:path w="2282" h="4726" extrusionOk="0">
                  <a:moveTo>
                    <a:pt x="2058" y="0"/>
                  </a:moveTo>
                  <a:cubicBezTo>
                    <a:pt x="1999" y="0"/>
                    <a:pt x="1939" y="29"/>
                    <a:pt x="1900" y="95"/>
                  </a:cubicBezTo>
                  <a:cubicBezTo>
                    <a:pt x="1491" y="763"/>
                    <a:pt x="1226" y="1539"/>
                    <a:pt x="919" y="2259"/>
                  </a:cubicBezTo>
                  <a:cubicBezTo>
                    <a:pt x="633" y="2933"/>
                    <a:pt x="331" y="3598"/>
                    <a:pt x="89" y="4287"/>
                  </a:cubicBezTo>
                  <a:cubicBezTo>
                    <a:pt x="0" y="4529"/>
                    <a:pt x="239" y="4725"/>
                    <a:pt x="455" y="4725"/>
                  </a:cubicBezTo>
                  <a:cubicBezTo>
                    <a:pt x="566" y="4725"/>
                    <a:pt x="671" y="4674"/>
                    <a:pt x="724" y="4551"/>
                  </a:cubicBezTo>
                  <a:cubicBezTo>
                    <a:pt x="1010" y="3876"/>
                    <a:pt x="1252" y="3187"/>
                    <a:pt x="1500" y="2497"/>
                  </a:cubicBezTo>
                  <a:cubicBezTo>
                    <a:pt x="1763" y="1762"/>
                    <a:pt x="2096" y="1014"/>
                    <a:pt x="2254" y="241"/>
                  </a:cubicBezTo>
                  <a:cubicBezTo>
                    <a:pt x="2281" y="102"/>
                    <a:pt x="2170" y="0"/>
                    <a:pt x="20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01;p41">
              <a:extLst>
                <a:ext uri="{FF2B5EF4-FFF2-40B4-BE49-F238E27FC236}">
                  <a16:creationId xmlns:a16="http://schemas.microsoft.com/office/drawing/2014/main" id="{32393E81-A551-1D47-ABFB-BA13AB2F439D}"/>
                </a:ext>
              </a:extLst>
            </p:cNvPr>
            <p:cNvSpPr/>
            <p:nvPr/>
          </p:nvSpPr>
          <p:spPr>
            <a:xfrm>
              <a:off x="1233319" y="1731784"/>
              <a:ext cx="56966" cy="46989"/>
            </a:xfrm>
            <a:custGeom>
              <a:avLst/>
              <a:gdLst/>
              <a:ahLst/>
              <a:cxnLst/>
              <a:rect l="l" t="t" r="r" b="b"/>
              <a:pathLst>
                <a:path w="3300" h="2722" extrusionOk="0">
                  <a:moveTo>
                    <a:pt x="2872" y="0"/>
                  </a:moveTo>
                  <a:cubicBezTo>
                    <a:pt x="2807" y="0"/>
                    <a:pt x="2739" y="22"/>
                    <a:pt x="2678" y="75"/>
                  </a:cubicBezTo>
                  <a:cubicBezTo>
                    <a:pt x="1818" y="784"/>
                    <a:pt x="993" y="1544"/>
                    <a:pt x="183" y="2314"/>
                  </a:cubicBezTo>
                  <a:cubicBezTo>
                    <a:pt x="0" y="2488"/>
                    <a:pt x="172" y="2722"/>
                    <a:pt x="371" y="2722"/>
                  </a:cubicBezTo>
                  <a:cubicBezTo>
                    <a:pt x="427" y="2722"/>
                    <a:pt x="486" y="2703"/>
                    <a:pt x="539" y="2659"/>
                  </a:cubicBezTo>
                  <a:cubicBezTo>
                    <a:pt x="1407" y="1961"/>
                    <a:pt x="2270" y="1237"/>
                    <a:pt x="3088" y="478"/>
                  </a:cubicBezTo>
                  <a:cubicBezTo>
                    <a:pt x="3299" y="275"/>
                    <a:pt x="3101" y="0"/>
                    <a:pt x="287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302;p41">
              <a:extLst>
                <a:ext uri="{FF2B5EF4-FFF2-40B4-BE49-F238E27FC236}">
                  <a16:creationId xmlns:a16="http://schemas.microsoft.com/office/drawing/2014/main" id="{1E5063F9-8A1E-874C-9EAE-A74F141B8FC6}"/>
                </a:ext>
              </a:extLst>
            </p:cNvPr>
            <p:cNvSpPr/>
            <p:nvPr/>
          </p:nvSpPr>
          <p:spPr>
            <a:xfrm>
              <a:off x="1281119" y="1932118"/>
              <a:ext cx="36873" cy="59297"/>
            </a:xfrm>
            <a:custGeom>
              <a:avLst/>
              <a:gdLst/>
              <a:ahLst/>
              <a:cxnLst/>
              <a:rect l="l" t="t" r="r" b="b"/>
              <a:pathLst>
                <a:path w="2136" h="3435" extrusionOk="0">
                  <a:moveTo>
                    <a:pt x="1715" y="0"/>
                  </a:moveTo>
                  <a:cubicBezTo>
                    <a:pt x="1620" y="0"/>
                    <a:pt x="1526" y="48"/>
                    <a:pt x="1465" y="163"/>
                  </a:cubicBezTo>
                  <a:cubicBezTo>
                    <a:pt x="968" y="1096"/>
                    <a:pt x="548" y="2088"/>
                    <a:pt x="98" y="3049"/>
                  </a:cubicBezTo>
                  <a:cubicBezTo>
                    <a:pt x="1" y="3250"/>
                    <a:pt x="174" y="3434"/>
                    <a:pt x="343" y="3434"/>
                  </a:cubicBezTo>
                  <a:cubicBezTo>
                    <a:pt x="421" y="3434"/>
                    <a:pt x="498" y="3396"/>
                    <a:pt x="549" y="3302"/>
                  </a:cubicBezTo>
                  <a:cubicBezTo>
                    <a:pt x="1040" y="2370"/>
                    <a:pt x="1577" y="1440"/>
                    <a:pt x="2021" y="482"/>
                  </a:cubicBezTo>
                  <a:cubicBezTo>
                    <a:pt x="2136" y="229"/>
                    <a:pt x="1923" y="0"/>
                    <a:pt x="17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303;p41">
              <a:extLst>
                <a:ext uri="{FF2B5EF4-FFF2-40B4-BE49-F238E27FC236}">
                  <a16:creationId xmlns:a16="http://schemas.microsoft.com/office/drawing/2014/main" id="{47E7CDE8-0626-384F-8257-7BC4F87E52C1}"/>
                </a:ext>
              </a:extLst>
            </p:cNvPr>
            <p:cNvSpPr/>
            <p:nvPr/>
          </p:nvSpPr>
          <p:spPr>
            <a:xfrm>
              <a:off x="1173089" y="1720408"/>
              <a:ext cx="75731" cy="32574"/>
            </a:xfrm>
            <a:custGeom>
              <a:avLst/>
              <a:gdLst/>
              <a:ahLst/>
              <a:cxnLst/>
              <a:rect l="l" t="t" r="r" b="b"/>
              <a:pathLst>
                <a:path w="4387" h="1887" extrusionOk="0">
                  <a:moveTo>
                    <a:pt x="3987" y="1"/>
                  </a:moveTo>
                  <a:cubicBezTo>
                    <a:pt x="3964" y="1"/>
                    <a:pt x="3939" y="4"/>
                    <a:pt x="3913" y="12"/>
                  </a:cubicBezTo>
                  <a:cubicBezTo>
                    <a:pt x="2674" y="410"/>
                    <a:pt x="1463" y="933"/>
                    <a:pt x="251" y="1410"/>
                  </a:cubicBezTo>
                  <a:cubicBezTo>
                    <a:pt x="1" y="1508"/>
                    <a:pt x="65" y="1886"/>
                    <a:pt x="296" y="1886"/>
                  </a:cubicBezTo>
                  <a:cubicBezTo>
                    <a:pt x="321" y="1886"/>
                    <a:pt x="348" y="1882"/>
                    <a:pt x="377" y="1872"/>
                  </a:cubicBezTo>
                  <a:cubicBezTo>
                    <a:pt x="1631" y="1430"/>
                    <a:pt x="2903" y="1031"/>
                    <a:pt x="4124" y="518"/>
                  </a:cubicBezTo>
                  <a:cubicBezTo>
                    <a:pt x="4387" y="404"/>
                    <a:pt x="4236" y="1"/>
                    <a:pt x="39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304;p41">
              <a:extLst>
                <a:ext uri="{FF2B5EF4-FFF2-40B4-BE49-F238E27FC236}">
                  <a16:creationId xmlns:a16="http://schemas.microsoft.com/office/drawing/2014/main" id="{D91359F9-06A5-4A43-8575-59E8F8885EE5}"/>
                </a:ext>
              </a:extLst>
            </p:cNvPr>
            <p:cNvSpPr/>
            <p:nvPr/>
          </p:nvSpPr>
          <p:spPr>
            <a:xfrm>
              <a:off x="1112030" y="1762132"/>
              <a:ext cx="83654" cy="44451"/>
            </a:xfrm>
            <a:custGeom>
              <a:avLst/>
              <a:gdLst/>
              <a:ahLst/>
              <a:cxnLst/>
              <a:rect l="l" t="t" r="r" b="b"/>
              <a:pathLst>
                <a:path w="4846" h="2575" extrusionOk="0">
                  <a:moveTo>
                    <a:pt x="4464" y="0"/>
                  </a:moveTo>
                  <a:cubicBezTo>
                    <a:pt x="4419" y="0"/>
                    <a:pt x="4371" y="13"/>
                    <a:pt x="4321" y="41"/>
                  </a:cubicBezTo>
                  <a:cubicBezTo>
                    <a:pt x="2986" y="773"/>
                    <a:pt x="1697" y="1504"/>
                    <a:pt x="274" y="2065"/>
                  </a:cubicBezTo>
                  <a:cubicBezTo>
                    <a:pt x="1" y="2171"/>
                    <a:pt x="69" y="2574"/>
                    <a:pt x="320" y="2574"/>
                  </a:cubicBezTo>
                  <a:cubicBezTo>
                    <a:pt x="347" y="2574"/>
                    <a:pt x="377" y="2569"/>
                    <a:pt x="408" y="2559"/>
                  </a:cubicBezTo>
                  <a:cubicBezTo>
                    <a:pt x="1862" y="2043"/>
                    <a:pt x="3333" y="1409"/>
                    <a:pt x="4599" y="521"/>
                  </a:cubicBezTo>
                  <a:cubicBezTo>
                    <a:pt x="4845" y="348"/>
                    <a:pt x="4703" y="0"/>
                    <a:pt x="44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305;p41">
              <a:extLst>
                <a:ext uri="{FF2B5EF4-FFF2-40B4-BE49-F238E27FC236}">
                  <a16:creationId xmlns:a16="http://schemas.microsoft.com/office/drawing/2014/main" id="{9212326A-739D-8C4F-9913-AAFCA6E32604}"/>
                </a:ext>
              </a:extLst>
            </p:cNvPr>
            <p:cNvSpPr/>
            <p:nvPr/>
          </p:nvSpPr>
          <p:spPr>
            <a:xfrm>
              <a:off x="1117761" y="1803320"/>
              <a:ext cx="79787" cy="44209"/>
            </a:xfrm>
            <a:custGeom>
              <a:avLst/>
              <a:gdLst/>
              <a:ahLst/>
              <a:cxnLst/>
              <a:rect l="l" t="t" r="r" b="b"/>
              <a:pathLst>
                <a:path w="4622" h="2561" extrusionOk="0">
                  <a:moveTo>
                    <a:pt x="4148" y="1"/>
                  </a:moveTo>
                  <a:cubicBezTo>
                    <a:pt x="4096" y="1"/>
                    <a:pt x="4042" y="17"/>
                    <a:pt x="3991" y="54"/>
                  </a:cubicBezTo>
                  <a:cubicBezTo>
                    <a:pt x="2821" y="901"/>
                    <a:pt x="1644" y="1577"/>
                    <a:pt x="275" y="2062"/>
                  </a:cubicBezTo>
                  <a:cubicBezTo>
                    <a:pt x="0" y="2162"/>
                    <a:pt x="73" y="2560"/>
                    <a:pt x="332" y="2560"/>
                  </a:cubicBezTo>
                  <a:cubicBezTo>
                    <a:pt x="355" y="2560"/>
                    <a:pt x="380" y="2557"/>
                    <a:pt x="407" y="2550"/>
                  </a:cubicBezTo>
                  <a:cubicBezTo>
                    <a:pt x="1850" y="2163"/>
                    <a:pt x="3225" y="1502"/>
                    <a:pt x="4391" y="561"/>
                  </a:cubicBezTo>
                  <a:cubicBezTo>
                    <a:pt x="4622" y="371"/>
                    <a:pt x="4400" y="1"/>
                    <a:pt x="41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306;p41">
              <a:extLst>
                <a:ext uri="{FF2B5EF4-FFF2-40B4-BE49-F238E27FC236}">
                  <a16:creationId xmlns:a16="http://schemas.microsoft.com/office/drawing/2014/main" id="{17F84BFE-B774-B84E-A3EB-C9740AB163E8}"/>
                </a:ext>
              </a:extLst>
            </p:cNvPr>
            <p:cNvSpPr/>
            <p:nvPr/>
          </p:nvSpPr>
          <p:spPr>
            <a:xfrm>
              <a:off x="1193183" y="1991260"/>
              <a:ext cx="42535" cy="48628"/>
            </a:xfrm>
            <a:custGeom>
              <a:avLst/>
              <a:gdLst/>
              <a:ahLst/>
              <a:cxnLst/>
              <a:rect l="l" t="t" r="r" b="b"/>
              <a:pathLst>
                <a:path w="2464" h="2817" extrusionOk="0">
                  <a:moveTo>
                    <a:pt x="294" y="0"/>
                  </a:moveTo>
                  <a:cubicBezTo>
                    <a:pt x="193" y="0"/>
                    <a:pt x="86" y="70"/>
                    <a:pt x="68" y="204"/>
                  </a:cubicBezTo>
                  <a:cubicBezTo>
                    <a:pt x="0" y="719"/>
                    <a:pt x="134" y="1232"/>
                    <a:pt x="401" y="1675"/>
                  </a:cubicBezTo>
                  <a:cubicBezTo>
                    <a:pt x="747" y="2258"/>
                    <a:pt x="1331" y="2703"/>
                    <a:pt x="2011" y="2813"/>
                  </a:cubicBezTo>
                  <a:cubicBezTo>
                    <a:pt x="2028" y="2815"/>
                    <a:pt x="2045" y="2817"/>
                    <a:pt x="2061" y="2817"/>
                  </a:cubicBezTo>
                  <a:cubicBezTo>
                    <a:pt x="2353" y="2817"/>
                    <a:pt x="2464" y="2392"/>
                    <a:pt x="2147" y="2301"/>
                  </a:cubicBezTo>
                  <a:cubicBezTo>
                    <a:pt x="1165" y="2018"/>
                    <a:pt x="523" y="1234"/>
                    <a:pt x="490" y="203"/>
                  </a:cubicBezTo>
                  <a:cubicBezTo>
                    <a:pt x="486" y="66"/>
                    <a:pt x="392" y="0"/>
                    <a:pt x="2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307;p41">
              <a:extLst>
                <a:ext uri="{FF2B5EF4-FFF2-40B4-BE49-F238E27FC236}">
                  <a16:creationId xmlns:a16="http://schemas.microsoft.com/office/drawing/2014/main" id="{993F936C-7780-204E-BC6C-D9AF655EAEBC}"/>
                </a:ext>
              </a:extLst>
            </p:cNvPr>
            <p:cNvSpPr/>
            <p:nvPr/>
          </p:nvSpPr>
          <p:spPr>
            <a:xfrm>
              <a:off x="1103986" y="1845908"/>
              <a:ext cx="72744" cy="42207"/>
            </a:xfrm>
            <a:custGeom>
              <a:avLst/>
              <a:gdLst/>
              <a:ahLst/>
              <a:cxnLst/>
              <a:rect l="l" t="t" r="r" b="b"/>
              <a:pathLst>
                <a:path w="4214" h="2445" extrusionOk="0">
                  <a:moveTo>
                    <a:pt x="3748" y="1"/>
                  </a:moveTo>
                  <a:cubicBezTo>
                    <a:pt x="3694" y="1"/>
                    <a:pt x="3638" y="18"/>
                    <a:pt x="3584" y="59"/>
                  </a:cubicBezTo>
                  <a:cubicBezTo>
                    <a:pt x="2480" y="902"/>
                    <a:pt x="1423" y="1551"/>
                    <a:pt x="170" y="2140"/>
                  </a:cubicBezTo>
                  <a:cubicBezTo>
                    <a:pt x="1" y="2218"/>
                    <a:pt x="112" y="2444"/>
                    <a:pt x="264" y="2444"/>
                  </a:cubicBezTo>
                  <a:cubicBezTo>
                    <a:pt x="273" y="2444"/>
                    <a:pt x="282" y="2444"/>
                    <a:pt x="292" y="2442"/>
                  </a:cubicBezTo>
                  <a:cubicBezTo>
                    <a:pt x="1628" y="2179"/>
                    <a:pt x="2990" y="1494"/>
                    <a:pt x="3994" y="578"/>
                  </a:cubicBezTo>
                  <a:cubicBezTo>
                    <a:pt x="4213" y="375"/>
                    <a:pt x="3998" y="1"/>
                    <a:pt x="37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308;p41">
              <a:extLst>
                <a:ext uri="{FF2B5EF4-FFF2-40B4-BE49-F238E27FC236}">
                  <a16:creationId xmlns:a16="http://schemas.microsoft.com/office/drawing/2014/main" id="{B275E260-AD01-5D43-8657-B687776EF4F5}"/>
                </a:ext>
              </a:extLst>
            </p:cNvPr>
            <p:cNvSpPr/>
            <p:nvPr/>
          </p:nvSpPr>
          <p:spPr>
            <a:xfrm>
              <a:off x="1176127" y="2028823"/>
              <a:ext cx="39600" cy="36372"/>
            </a:xfrm>
            <a:custGeom>
              <a:avLst/>
              <a:gdLst/>
              <a:ahLst/>
              <a:cxnLst/>
              <a:rect l="l" t="t" r="r" b="b"/>
              <a:pathLst>
                <a:path w="2294" h="2107" extrusionOk="0">
                  <a:moveTo>
                    <a:pt x="210" y="0"/>
                  </a:moveTo>
                  <a:cubicBezTo>
                    <a:pt x="193" y="0"/>
                    <a:pt x="176" y="3"/>
                    <a:pt x="160" y="8"/>
                  </a:cubicBezTo>
                  <a:cubicBezTo>
                    <a:pt x="73" y="31"/>
                    <a:pt x="1" y="111"/>
                    <a:pt x="42" y="214"/>
                  </a:cubicBezTo>
                  <a:cubicBezTo>
                    <a:pt x="339" y="1059"/>
                    <a:pt x="1013" y="1713"/>
                    <a:pt x="1822" y="2076"/>
                  </a:cubicBezTo>
                  <a:cubicBezTo>
                    <a:pt x="1860" y="2096"/>
                    <a:pt x="1903" y="2106"/>
                    <a:pt x="1945" y="2106"/>
                  </a:cubicBezTo>
                  <a:cubicBezTo>
                    <a:pt x="1969" y="2106"/>
                    <a:pt x="1992" y="2103"/>
                    <a:pt x="2015" y="2097"/>
                  </a:cubicBezTo>
                  <a:cubicBezTo>
                    <a:pt x="2221" y="2042"/>
                    <a:pt x="2293" y="1713"/>
                    <a:pt x="2016" y="1608"/>
                  </a:cubicBezTo>
                  <a:cubicBezTo>
                    <a:pt x="1271" y="1308"/>
                    <a:pt x="749" y="766"/>
                    <a:pt x="355" y="82"/>
                  </a:cubicBezTo>
                  <a:cubicBezTo>
                    <a:pt x="324" y="30"/>
                    <a:pt x="268" y="0"/>
                    <a:pt x="21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309;p41">
              <a:extLst>
                <a:ext uri="{FF2B5EF4-FFF2-40B4-BE49-F238E27FC236}">
                  <a16:creationId xmlns:a16="http://schemas.microsoft.com/office/drawing/2014/main" id="{A253ABA2-3C64-534E-9E3E-5C5094048F3B}"/>
                </a:ext>
              </a:extLst>
            </p:cNvPr>
            <p:cNvSpPr/>
            <p:nvPr/>
          </p:nvSpPr>
          <p:spPr>
            <a:xfrm>
              <a:off x="1029911" y="1753500"/>
              <a:ext cx="78251" cy="48784"/>
            </a:xfrm>
            <a:custGeom>
              <a:avLst/>
              <a:gdLst/>
              <a:ahLst/>
              <a:cxnLst/>
              <a:rect l="l" t="t" r="r" b="b"/>
              <a:pathLst>
                <a:path w="4533" h="2826" extrusionOk="0">
                  <a:moveTo>
                    <a:pt x="4110" y="1"/>
                  </a:moveTo>
                  <a:cubicBezTo>
                    <a:pt x="4064" y="1"/>
                    <a:pt x="4014" y="13"/>
                    <a:pt x="3963" y="42"/>
                  </a:cubicBezTo>
                  <a:cubicBezTo>
                    <a:pt x="2697" y="761"/>
                    <a:pt x="1457" y="1547"/>
                    <a:pt x="241" y="2326"/>
                  </a:cubicBezTo>
                  <a:cubicBezTo>
                    <a:pt x="0" y="2482"/>
                    <a:pt x="145" y="2826"/>
                    <a:pt x="379" y="2826"/>
                  </a:cubicBezTo>
                  <a:cubicBezTo>
                    <a:pt x="421" y="2826"/>
                    <a:pt x="467" y="2814"/>
                    <a:pt x="514" y="2788"/>
                  </a:cubicBezTo>
                  <a:cubicBezTo>
                    <a:pt x="1773" y="2071"/>
                    <a:pt x="3041" y="1337"/>
                    <a:pt x="4261" y="550"/>
                  </a:cubicBezTo>
                  <a:cubicBezTo>
                    <a:pt x="4533" y="380"/>
                    <a:pt x="4369" y="1"/>
                    <a:pt x="41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310;p41">
              <a:extLst>
                <a:ext uri="{FF2B5EF4-FFF2-40B4-BE49-F238E27FC236}">
                  <a16:creationId xmlns:a16="http://schemas.microsoft.com/office/drawing/2014/main" id="{3519B9BE-AE0A-274C-A39F-3BBF74481415}"/>
                </a:ext>
              </a:extLst>
            </p:cNvPr>
            <p:cNvSpPr/>
            <p:nvPr/>
          </p:nvSpPr>
          <p:spPr>
            <a:xfrm>
              <a:off x="1038007" y="1831148"/>
              <a:ext cx="53099" cy="38357"/>
            </a:xfrm>
            <a:custGeom>
              <a:avLst/>
              <a:gdLst/>
              <a:ahLst/>
              <a:cxnLst/>
              <a:rect l="l" t="t" r="r" b="b"/>
              <a:pathLst>
                <a:path w="3076" h="2222" extrusionOk="0">
                  <a:moveTo>
                    <a:pt x="2670" y="1"/>
                  </a:moveTo>
                  <a:cubicBezTo>
                    <a:pt x="2619" y="1"/>
                    <a:pt x="2564" y="17"/>
                    <a:pt x="2508" y="54"/>
                  </a:cubicBezTo>
                  <a:cubicBezTo>
                    <a:pt x="1720" y="583"/>
                    <a:pt x="971" y="1181"/>
                    <a:pt x="213" y="1743"/>
                  </a:cubicBezTo>
                  <a:cubicBezTo>
                    <a:pt x="0" y="1900"/>
                    <a:pt x="126" y="2222"/>
                    <a:pt x="333" y="2222"/>
                  </a:cubicBezTo>
                  <a:cubicBezTo>
                    <a:pt x="376" y="2222"/>
                    <a:pt x="423" y="2207"/>
                    <a:pt x="471" y="2175"/>
                  </a:cubicBezTo>
                  <a:cubicBezTo>
                    <a:pt x="1253" y="1648"/>
                    <a:pt x="2061" y="1146"/>
                    <a:pt x="2820" y="585"/>
                  </a:cubicBezTo>
                  <a:cubicBezTo>
                    <a:pt x="3075" y="393"/>
                    <a:pt x="2922" y="1"/>
                    <a:pt x="267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C68972-79A4-3845-8F0D-CCCBB3BACD2D}"/>
              </a:ext>
            </a:extLst>
          </p:cNvPr>
          <p:cNvSpPr/>
          <p:nvPr/>
        </p:nvSpPr>
        <p:spPr>
          <a:xfrm>
            <a:off x="7441562" y="1904628"/>
            <a:ext cx="156963" cy="99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9" name="Google Shape;1358;p43">
            <a:extLst>
              <a:ext uri="{FF2B5EF4-FFF2-40B4-BE49-F238E27FC236}">
                <a16:creationId xmlns:a16="http://schemas.microsoft.com/office/drawing/2014/main" id="{4987F72F-1C56-FB49-B9EA-E8D242134051}"/>
              </a:ext>
            </a:extLst>
          </p:cNvPr>
          <p:cNvGrpSpPr/>
          <p:nvPr/>
        </p:nvGrpSpPr>
        <p:grpSpPr>
          <a:xfrm>
            <a:off x="6437113" y="1697779"/>
            <a:ext cx="2203812" cy="2361953"/>
            <a:chOff x="4752300" y="853075"/>
            <a:chExt cx="3477736" cy="3727292"/>
          </a:xfrm>
        </p:grpSpPr>
        <p:sp>
          <p:nvSpPr>
            <p:cNvPr id="80" name="Google Shape;1359;p43">
              <a:extLst>
                <a:ext uri="{FF2B5EF4-FFF2-40B4-BE49-F238E27FC236}">
                  <a16:creationId xmlns:a16="http://schemas.microsoft.com/office/drawing/2014/main" id="{2BBFCEDC-BBA4-8446-9837-D3111F7597F5}"/>
                </a:ext>
              </a:extLst>
            </p:cNvPr>
            <p:cNvSpPr/>
            <p:nvPr/>
          </p:nvSpPr>
          <p:spPr>
            <a:xfrm>
              <a:off x="6060460" y="2524656"/>
              <a:ext cx="660081" cy="425397"/>
            </a:xfrm>
            <a:custGeom>
              <a:avLst/>
              <a:gdLst/>
              <a:ahLst/>
              <a:cxnLst/>
              <a:rect l="l" t="t" r="r" b="b"/>
              <a:pathLst>
                <a:path w="16423" h="10584" extrusionOk="0">
                  <a:moveTo>
                    <a:pt x="4108" y="1879"/>
                  </a:moveTo>
                  <a:cubicBezTo>
                    <a:pt x="4258" y="2095"/>
                    <a:pt x="4409" y="2306"/>
                    <a:pt x="4552" y="2503"/>
                  </a:cubicBezTo>
                  <a:cubicBezTo>
                    <a:pt x="4354" y="3227"/>
                    <a:pt x="4217" y="3850"/>
                    <a:pt x="4001" y="4451"/>
                  </a:cubicBezTo>
                  <a:cubicBezTo>
                    <a:pt x="3946" y="4611"/>
                    <a:pt x="3658" y="4689"/>
                    <a:pt x="3475" y="4809"/>
                  </a:cubicBezTo>
                  <a:cubicBezTo>
                    <a:pt x="3383" y="4611"/>
                    <a:pt x="3191" y="4395"/>
                    <a:pt x="3218" y="4218"/>
                  </a:cubicBezTo>
                  <a:cubicBezTo>
                    <a:pt x="3309" y="3621"/>
                    <a:pt x="3447" y="3032"/>
                    <a:pt x="3631" y="2457"/>
                  </a:cubicBezTo>
                  <a:cubicBezTo>
                    <a:pt x="3699" y="2237"/>
                    <a:pt x="3943" y="2071"/>
                    <a:pt x="4108" y="1879"/>
                  </a:cubicBezTo>
                  <a:close/>
                  <a:moveTo>
                    <a:pt x="8083" y="2960"/>
                  </a:moveTo>
                  <a:cubicBezTo>
                    <a:pt x="8090" y="2960"/>
                    <a:pt x="8098" y="2961"/>
                    <a:pt x="8104" y="2962"/>
                  </a:cubicBezTo>
                  <a:cubicBezTo>
                    <a:pt x="8250" y="2984"/>
                    <a:pt x="8448" y="3126"/>
                    <a:pt x="8494" y="3263"/>
                  </a:cubicBezTo>
                  <a:cubicBezTo>
                    <a:pt x="8576" y="3516"/>
                    <a:pt x="8567" y="3800"/>
                    <a:pt x="8599" y="4121"/>
                  </a:cubicBezTo>
                  <a:cubicBezTo>
                    <a:pt x="8530" y="4474"/>
                    <a:pt x="8480" y="4872"/>
                    <a:pt x="8360" y="5252"/>
                  </a:cubicBezTo>
                  <a:cubicBezTo>
                    <a:pt x="8321" y="5384"/>
                    <a:pt x="8118" y="5566"/>
                    <a:pt x="8000" y="5566"/>
                  </a:cubicBezTo>
                  <a:cubicBezTo>
                    <a:pt x="7995" y="5566"/>
                    <a:pt x="7990" y="5565"/>
                    <a:pt x="7985" y="5564"/>
                  </a:cubicBezTo>
                  <a:cubicBezTo>
                    <a:pt x="7829" y="5546"/>
                    <a:pt x="7568" y="5348"/>
                    <a:pt x="7568" y="5234"/>
                  </a:cubicBezTo>
                  <a:cubicBezTo>
                    <a:pt x="7581" y="4552"/>
                    <a:pt x="7641" y="3868"/>
                    <a:pt x="7728" y="3194"/>
                  </a:cubicBezTo>
                  <a:cubicBezTo>
                    <a:pt x="7741" y="3100"/>
                    <a:pt x="7958" y="2960"/>
                    <a:pt x="8083" y="2960"/>
                  </a:cubicBezTo>
                  <a:close/>
                  <a:moveTo>
                    <a:pt x="13027" y="4001"/>
                  </a:moveTo>
                  <a:cubicBezTo>
                    <a:pt x="13174" y="4006"/>
                    <a:pt x="13376" y="4199"/>
                    <a:pt x="13439" y="4355"/>
                  </a:cubicBezTo>
                  <a:cubicBezTo>
                    <a:pt x="13536" y="4580"/>
                    <a:pt x="13526" y="4849"/>
                    <a:pt x="13563" y="5088"/>
                  </a:cubicBezTo>
                  <a:cubicBezTo>
                    <a:pt x="13472" y="5466"/>
                    <a:pt x="13613" y="6027"/>
                    <a:pt x="13048" y="6027"/>
                  </a:cubicBezTo>
                  <a:cubicBezTo>
                    <a:pt x="13046" y="6027"/>
                    <a:pt x="13043" y="6027"/>
                    <a:pt x="13041" y="6027"/>
                  </a:cubicBezTo>
                  <a:cubicBezTo>
                    <a:pt x="12505" y="6023"/>
                    <a:pt x="12532" y="5495"/>
                    <a:pt x="12518" y="5106"/>
                  </a:cubicBezTo>
                  <a:cubicBezTo>
                    <a:pt x="12514" y="4854"/>
                    <a:pt x="12532" y="4584"/>
                    <a:pt x="12623" y="4355"/>
                  </a:cubicBezTo>
                  <a:cubicBezTo>
                    <a:pt x="12684" y="4199"/>
                    <a:pt x="12890" y="4001"/>
                    <a:pt x="13027" y="4001"/>
                  </a:cubicBezTo>
                  <a:close/>
                  <a:moveTo>
                    <a:pt x="2345" y="6705"/>
                  </a:moveTo>
                  <a:cubicBezTo>
                    <a:pt x="2390" y="6705"/>
                    <a:pt x="2428" y="6712"/>
                    <a:pt x="2443" y="6729"/>
                  </a:cubicBezTo>
                  <a:cubicBezTo>
                    <a:pt x="2545" y="6835"/>
                    <a:pt x="2581" y="7003"/>
                    <a:pt x="2695" y="7270"/>
                  </a:cubicBezTo>
                  <a:cubicBezTo>
                    <a:pt x="2438" y="7668"/>
                    <a:pt x="2173" y="8113"/>
                    <a:pt x="1870" y="8530"/>
                  </a:cubicBezTo>
                  <a:cubicBezTo>
                    <a:pt x="1831" y="8582"/>
                    <a:pt x="1712" y="8614"/>
                    <a:pt x="1610" y="8614"/>
                  </a:cubicBezTo>
                  <a:cubicBezTo>
                    <a:pt x="1559" y="8614"/>
                    <a:pt x="1512" y="8606"/>
                    <a:pt x="1481" y="8589"/>
                  </a:cubicBezTo>
                  <a:cubicBezTo>
                    <a:pt x="1384" y="8539"/>
                    <a:pt x="1270" y="8315"/>
                    <a:pt x="1306" y="8242"/>
                  </a:cubicBezTo>
                  <a:cubicBezTo>
                    <a:pt x="1550" y="7742"/>
                    <a:pt x="1824" y="7251"/>
                    <a:pt x="2114" y="6780"/>
                  </a:cubicBezTo>
                  <a:cubicBezTo>
                    <a:pt x="2141" y="6734"/>
                    <a:pt x="2256" y="6705"/>
                    <a:pt x="2345" y="6705"/>
                  </a:cubicBezTo>
                  <a:close/>
                  <a:moveTo>
                    <a:pt x="5391" y="6500"/>
                  </a:moveTo>
                  <a:cubicBezTo>
                    <a:pt x="5524" y="6673"/>
                    <a:pt x="5694" y="6835"/>
                    <a:pt x="5776" y="7031"/>
                  </a:cubicBezTo>
                  <a:cubicBezTo>
                    <a:pt x="5844" y="7188"/>
                    <a:pt x="5808" y="7388"/>
                    <a:pt x="5817" y="7664"/>
                  </a:cubicBezTo>
                  <a:cubicBezTo>
                    <a:pt x="5780" y="7884"/>
                    <a:pt x="5780" y="8209"/>
                    <a:pt x="5656" y="8485"/>
                  </a:cubicBezTo>
                  <a:cubicBezTo>
                    <a:pt x="5570" y="8673"/>
                    <a:pt x="5317" y="8787"/>
                    <a:pt x="5134" y="8934"/>
                  </a:cubicBezTo>
                  <a:cubicBezTo>
                    <a:pt x="5019" y="8751"/>
                    <a:pt x="4813" y="8568"/>
                    <a:pt x="4809" y="8379"/>
                  </a:cubicBezTo>
                  <a:cubicBezTo>
                    <a:pt x="4799" y="7905"/>
                    <a:pt x="4846" y="7430"/>
                    <a:pt x="4950" y="6967"/>
                  </a:cubicBezTo>
                  <a:cubicBezTo>
                    <a:pt x="4987" y="6789"/>
                    <a:pt x="5235" y="6656"/>
                    <a:pt x="5391" y="6500"/>
                  </a:cubicBezTo>
                  <a:close/>
                  <a:moveTo>
                    <a:pt x="10611" y="6238"/>
                  </a:moveTo>
                  <a:cubicBezTo>
                    <a:pt x="10753" y="6238"/>
                    <a:pt x="10980" y="6371"/>
                    <a:pt x="11024" y="6490"/>
                  </a:cubicBezTo>
                  <a:cubicBezTo>
                    <a:pt x="11134" y="6812"/>
                    <a:pt x="11161" y="7159"/>
                    <a:pt x="11221" y="7499"/>
                  </a:cubicBezTo>
                  <a:cubicBezTo>
                    <a:pt x="11147" y="7925"/>
                    <a:pt x="11116" y="8351"/>
                    <a:pt x="10987" y="8745"/>
                  </a:cubicBezTo>
                  <a:cubicBezTo>
                    <a:pt x="10936" y="8901"/>
                    <a:pt x="10694" y="9075"/>
                    <a:pt x="10520" y="9090"/>
                  </a:cubicBezTo>
                  <a:cubicBezTo>
                    <a:pt x="10518" y="9090"/>
                    <a:pt x="10516" y="9090"/>
                    <a:pt x="10514" y="9090"/>
                  </a:cubicBezTo>
                  <a:cubicBezTo>
                    <a:pt x="10407" y="9090"/>
                    <a:pt x="10181" y="8831"/>
                    <a:pt x="10175" y="8690"/>
                  </a:cubicBezTo>
                  <a:cubicBezTo>
                    <a:pt x="10158" y="7980"/>
                    <a:pt x="10185" y="7270"/>
                    <a:pt x="10236" y="6564"/>
                  </a:cubicBezTo>
                  <a:cubicBezTo>
                    <a:pt x="10249" y="6440"/>
                    <a:pt x="10465" y="6252"/>
                    <a:pt x="10598" y="6238"/>
                  </a:cubicBezTo>
                  <a:cubicBezTo>
                    <a:pt x="10602" y="6238"/>
                    <a:pt x="10606" y="6238"/>
                    <a:pt x="10611" y="6238"/>
                  </a:cubicBezTo>
                  <a:close/>
                  <a:moveTo>
                    <a:pt x="2109" y="0"/>
                  </a:moveTo>
                  <a:cubicBezTo>
                    <a:pt x="2086" y="101"/>
                    <a:pt x="2068" y="188"/>
                    <a:pt x="2050" y="276"/>
                  </a:cubicBezTo>
                  <a:cubicBezTo>
                    <a:pt x="1600" y="2196"/>
                    <a:pt x="1156" y="4121"/>
                    <a:pt x="698" y="6042"/>
                  </a:cubicBezTo>
                  <a:cubicBezTo>
                    <a:pt x="491" y="6894"/>
                    <a:pt x="230" y="7733"/>
                    <a:pt x="33" y="8585"/>
                  </a:cubicBezTo>
                  <a:cubicBezTo>
                    <a:pt x="0" y="8728"/>
                    <a:pt x="143" y="9035"/>
                    <a:pt x="266" y="9071"/>
                  </a:cubicBezTo>
                  <a:cubicBezTo>
                    <a:pt x="1898" y="9566"/>
                    <a:pt x="3521" y="10152"/>
                    <a:pt x="5194" y="10464"/>
                  </a:cubicBezTo>
                  <a:cubicBezTo>
                    <a:pt x="5673" y="10552"/>
                    <a:pt x="6168" y="10584"/>
                    <a:pt x="6667" y="10584"/>
                  </a:cubicBezTo>
                  <a:cubicBezTo>
                    <a:pt x="7341" y="10584"/>
                    <a:pt x="8024" y="10525"/>
                    <a:pt x="8690" y="10464"/>
                  </a:cubicBezTo>
                  <a:cubicBezTo>
                    <a:pt x="11454" y="10213"/>
                    <a:pt x="13852" y="8787"/>
                    <a:pt x="16423" y="7958"/>
                  </a:cubicBezTo>
                  <a:cubicBezTo>
                    <a:pt x="16299" y="6349"/>
                    <a:pt x="16176" y="4786"/>
                    <a:pt x="16056" y="3236"/>
                  </a:cubicBezTo>
                  <a:cubicBezTo>
                    <a:pt x="11235" y="2962"/>
                    <a:pt x="6468" y="2411"/>
                    <a:pt x="210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60;p43">
              <a:extLst>
                <a:ext uri="{FF2B5EF4-FFF2-40B4-BE49-F238E27FC236}">
                  <a16:creationId xmlns:a16="http://schemas.microsoft.com/office/drawing/2014/main" id="{4E3B83B3-FB9F-F643-8AFF-46F2DF1253F3}"/>
                </a:ext>
              </a:extLst>
            </p:cNvPr>
            <p:cNvSpPr/>
            <p:nvPr/>
          </p:nvSpPr>
          <p:spPr>
            <a:xfrm>
              <a:off x="6358330" y="2087679"/>
              <a:ext cx="353171" cy="382874"/>
            </a:xfrm>
            <a:custGeom>
              <a:avLst/>
              <a:gdLst/>
              <a:ahLst/>
              <a:cxnLst/>
              <a:rect l="l" t="t" r="r" b="b"/>
              <a:pathLst>
                <a:path w="8787" h="9526" extrusionOk="0">
                  <a:moveTo>
                    <a:pt x="4299" y="1966"/>
                  </a:moveTo>
                  <a:cubicBezTo>
                    <a:pt x="4301" y="1966"/>
                    <a:pt x="4303" y="1966"/>
                    <a:pt x="4305" y="1966"/>
                  </a:cubicBezTo>
                  <a:cubicBezTo>
                    <a:pt x="4465" y="1986"/>
                    <a:pt x="4695" y="2076"/>
                    <a:pt x="4749" y="2205"/>
                  </a:cubicBezTo>
                  <a:cubicBezTo>
                    <a:pt x="4937" y="2618"/>
                    <a:pt x="5062" y="3057"/>
                    <a:pt x="5227" y="3529"/>
                  </a:cubicBezTo>
                  <a:cubicBezTo>
                    <a:pt x="5126" y="3677"/>
                    <a:pt x="5052" y="3901"/>
                    <a:pt x="4928" y="3937"/>
                  </a:cubicBezTo>
                  <a:cubicBezTo>
                    <a:pt x="4893" y="3947"/>
                    <a:pt x="4850" y="3952"/>
                    <a:pt x="4803" y="3952"/>
                  </a:cubicBezTo>
                  <a:cubicBezTo>
                    <a:pt x="4638" y="3952"/>
                    <a:pt x="4431" y="3894"/>
                    <a:pt x="4406" y="3823"/>
                  </a:cubicBezTo>
                  <a:cubicBezTo>
                    <a:pt x="4231" y="3300"/>
                    <a:pt x="4112" y="2755"/>
                    <a:pt x="4011" y="2214"/>
                  </a:cubicBezTo>
                  <a:cubicBezTo>
                    <a:pt x="3998" y="2147"/>
                    <a:pt x="4203" y="1966"/>
                    <a:pt x="4299" y="1966"/>
                  </a:cubicBezTo>
                  <a:close/>
                  <a:moveTo>
                    <a:pt x="1780" y="2235"/>
                  </a:moveTo>
                  <a:cubicBezTo>
                    <a:pt x="2175" y="2235"/>
                    <a:pt x="2197" y="2618"/>
                    <a:pt x="2224" y="2934"/>
                  </a:cubicBezTo>
                  <a:cubicBezTo>
                    <a:pt x="2247" y="3186"/>
                    <a:pt x="2278" y="3451"/>
                    <a:pt x="2219" y="3689"/>
                  </a:cubicBezTo>
                  <a:lnTo>
                    <a:pt x="2219" y="3690"/>
                  </a:lnTo>
                  <a:cubicBezTo>
                    <a:pt x="2173" y="3869"/>
                    <a:pt x="1990" y="4011"/>
                    <a:pt x="1866" y="4166"/>
                  </a:cubicBezTo>
                  <a:cubicBezTo>
                    <a:pt x="1706" y="4024"/>
                    <a:pt x="1499" y="3905"/>
                    <a:pt x="1403" y="3731"/>
                  </a:cubicBezTo>
                  <a:cubicBezTo>
                    <a:pt x="1321" y="3565"/>
                    <a:pt x="1361" y="3336"/>
                    <a:pt x="1348" y="3140"/>
                  </a:cubicBezTo>
                  <a:lnTo>
                    <a:pt x="1361" y="3140"/>
                  </a:lnTo>
                  <a:cubicBezTo>
                    <a:pt x="1361" y="3085"/>
                    <a:pt x="1357" y="3030"/>
                    <a:pt x="1361" y="2975"/>
                  </a:cubicBezTo>
                  <a:cubicBezTo>
                    <a:pt x="1380" y="2677"/>
                    <a:pt x="1302" y="2269"/>
                    <a:pt x="1724" y="2237"/>
                  </a:cubicBezTo>
                  <a:cubicBezTo>
                    <a:pt x="1744" y="2235"/>
                    <a:pt x="1763" y="2235"/>
                    <a:pt x="1780" y="2235"/>
                  </a:cubicBezTo>
                  <a:close/>
                  <a:moveTo>
                    <a:pt x="6838" y="4973"/>
                  </a:moveTo>
                  <a:cubicBezTo>
                    <a:pt x="6956" y="4973"/>
                    <a:pt x="7158" y="5219"/>
                    <a:pt x="7229" y="5390"/>
                  </a:cubicBezTo>
                  <a:cubicBezTo>
                    <a:pt x="7307" y="5583"/>
                    <a:pt x="7271" y="5821"/>
                    <a:pt x="7280" y="5968"/>
                  </a:cubicBezTo>
                  <a:cubicBezTo>
                    <a:pt x="7280" y="6092"/>
                    <a:pt x="7284" y="6147"/>
                    <a:pt x="7280" y="6202"/>
                  </a:cubicBezTo>
                  <a:cubicBezTo>
                    <a:pt x="7275" y="6531"/>
                    <a:pt x="7339" y="6945"/>
                    <a:pt x="6886" y="6976"/>
                  </a:cubicBezTo>
                  <a:cubicBezTo>
                    <a:pt x="6867" y="6978"/>
                    <a:pt x="6849" y="6979"/>
                    <a:pt x="6831" y="6979"/>
                  </a:cubicBezTo>
                  <a:cubicBezTo>
                    <a:pt x="6425" y="6979"/>
                    <a:pt x="6347" y="6590"/>
                    <a:pt x="6317" y="6253"/>
                  </a:cubicBezTo>
                  <a:cubicBezTo>
                    <a:pt x="6294" y="5964"/>
                    <a:pt x="6272" y="5653"/>
                    <a:pt x="6359" y="5386"/>
                  </a:cubicBezTo>
                  <a:cubicBezTo>
                    <a:pt x="6418" y="5207"/>
                    <a:pt x="6648" y="5005"/>
                    <a:pt x="6826" y="4974"/>
                  </a:cubicBezTo>
                  <a:cubicBezTo>
                    <a:pt x="6830" y="4973"/>
                    <a:pt x="6834" y="4973"/>
                    <a:pt x="6838" y="4973"/>
                  </a:cubicBezTo>
                  <a:close/>
                  <a:moveTo>
                    <a:pt x="3475" y="4876"/>
                  </a:moveTo>
                  <a:cubicBezTo>
                    <a:pt x="3480" y="4876"/>
                    <a:pt x="3485" y="4876"/>
                    <a:pt x="3489" y="4877"/>
                  </a:cubicBezTo>
                  <a:cubicBezTo>
                    <a:pt x="3659" y="4895"/>
                    <a:pt x="3874" y="5079"/>
                    <a:pt x="3943" y="5243"/>
                  </a:cubicBezTo>
                  <a:cubicBezTo>
                    <a:pt x="4039" y="5487"/>
                    <a:pt x="4021" y="5780"/>
                    <a:pt x="4053" y="6064"/>
                  </a:cubicBezTo>
                  <a:cubicBezTo>
                    <a:pt x="3994" y="6421"/>
                    <a:pt x="4158" y="6976"/>
                    <a:pt x="3576" y="6985"/>
                  </a:cubicBezTo>
                  <a:cubicBezTo>
                    <a:pt x="3574" y="6985"/>
                    <a:pt x="3571" y="6985"/>
                    <a:pt x="3569" y="6985"/>
                  </a:cubicBezTo>
                  <a:cubicBezTo>
                    <a:pt x="3008" y="6985"/>
                    <a:pt x="3017" y="6457"/>
                    <a:pt x="3013" y="6041"/>
                  </a:cubicBezTo>
                  <a:cubicBezTo>
                    <a:pt x="3004" y="5771"/>
                    <a:pt x="3013" y="5486"/>
                    <a:pt x="3100" y="5239"/>
                  </a:cubicBezTo>
                  <a:cubicBezTo>
                    <a:pt x="3148" y="5085"/>
                    <a:pt x="3353" y="4876"/>
                    <a:pt x="3475" y="4876"/>
                  </a:cubicBezTo>
                  <a:close/>
                  <a:moveTo>
                    <a:pt x="5324" y="7081"/>
                  </a:moveTo>
                  <a:cubicBezTo>
                    <a:pt x="5735" y="7081"/>
                    <a:pt x="5718" y="7556"/>
                    <a:pt x="5749" y="7879"/>
                  </a:cubicBezTo>
                  <a:cubicBezTo>
                    <a:pt x="5786" y="8268"/>
                    <a:pt x="5909" y="8809"/>
                    <a:pt x="5323" y="8819"/>
                  </a:cubicBezTo>
                  <a:cubicBezTo>
                    <a:pt x="5319" y="8819"/>
                    <a:pt x="5314" y="8819"/>
                    <a:pt x="5310" y="8819"/>
                  </a:cubicBezTo>
                  <a:cubicBezTo>
                    <a:pt x="4787" y="8819"/>
                    <a:pt x="4881" y="8298"/>
                    <a:pt x="4736" y="7837"/>
                  </a:cubicBezTo>
                  <a:cubicBezTo>
                    <a:pt x="4919" y="7572"/>
                    <a:pt x="5098" y="7090"/>
                    <a:pt x="5295" y="7082"/>
                  </a:cubicBezTo>
                  <a:cubicBezTo>
                    <a:pt x="5305" y="7081"/>
                    <a:pt x="5314" y="7081"/>
                    <a:pt x="5324" y="7081"/>
                  </a:cubicBezTo>
                  <a:close/>
                  <a:moveTo>
                    <a:pt x="6174" y="1"/>
                  </a:moveTo>
                  <a:cubicBezTo>
                    <a:pt x="5159" y="666"/>
                    <a:pt x="4144" y="956"/>
                    <a:pt x="3112" y="956"/>
                  </a:cubicBezTo>
                  <a:cubicBezTo>
                    <a:pt x="2099" y="956"/>
                    <a:pt x="1070" y="677"/>
                    <a:pt x="10" y="202"/>
                  </a:cubicBezTo>
                  <a:cubicBezTo>
                    <a:pt x="10" y="1861"/>
                    <a:pt x="0" y="3451"/>
                    <a:pt x="10" y="5042"/>
                  </a:cubicBezTo>
                  <a:cubicBezTo>
                    <a:pt x="19" y="6160"/>
                    <a:pt x="624" y="7027"/>
                    <a:pt x="1403" y="7687"/>
                  </a:cubicBezTo>
                  <a:cubicBezTo>
                    <a:pt x="2839" y="8906"/>
                    <a:pt x="4535" y="9526"/>
                    <a:pt x="6415" y="9526"/>
                  </a:cubicBezTo>
                  <a:cubicBezTo>
                    <a:pt x="6521" y="9526"/>
                    <a:pt x="6627" y="9524"/>
                    <a:pt x="6734" y="9520"/>
                  </a:cubicBezTo>
                  <a:cubicBezTo>
                    <a:pt x="6881" y="9514"/>
                    <a:pt x="7064" y="9410"/>
                    <a:pt x="7169" y="9295"/>
                  </a:cubicBezTo>
                  <a:cubicBezTo>
                    <a:pt x="7545" y="8870"/>
                    <a:pt x="7898" y="8424"/>
                    <a:pt x="8246" y="7980"/>
                  </a:cubicBezTo>
                  <a:cubicBezTo>
                    <a:pt x="8357" y="7843"/>
                    <a:pt x="8494" y="7677"/>
                    <a:pt x="8503" y="7517"/>
                  </a:cubicBezTo>
                  <a:cubicBezTo>
                    <a:pt x="8572" y="6293"/>
                    <a:pt x="8787" y="5079"/>
                    <a:pt x="8096" y="3897"/>
                  </a:cubicBezTo>
                  <a:cubicBezTo>
                    <a:pt x="7371" y="2655"/>
                    <a:pt x="6812" y="1316"/>
                    <a:pt x="6174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61;p43">
              <a:extLst>
                <a:ext uri="{FF2B5EF4-FFF2-40B4-BE49-F238E27FC236}">
                  <a16:creationId xmlns:a16="http://schemas.microsoft.com/office/drawing/2014/main" id="{2109A13E-7207-F54D-9E8F-3AFB93506CFC}"/>
                </a:ext>
              </a:extLst>
            </p:cNvPr>
            <p:cNvSpPr/>
            <p:nvPr/>
          </p:nvSpPr>
          <p:spPr>
            <a:xfrm>
              <a:off x="6623081" y="2036634"/>
              <a:ext cx="216517" cy="180866"/>
            </a:xfrm>
            <a:custGeom>
              <a:avLst/>
              <a:gdLst/>
              <a:ahLst/>
              <a:cxnLst/>
              <a:rect l="l" t="t" r="r" b="b"/>
              <a:pathLst>
                <a:path w="5387" h="4500" extrusionOk="0">
                  <a:moveTo>
                    <a:pt x="1" y="1"/>
                  </a:moveTo>
                  <a:cubicBezTo>
                    <a:pt x="110" y="377"/>
                    <a:pt x="157" y="707"/>
                    <a:pt x="298" y="991"/>
                  </a:cubicBezTo>
                  <a:cubicBezTo>
                    <a:pt x="844" y="2086"/>
                    <a:pt x="1421" y="3163"/>
                    <a:pt x="2004" y="4240"/>
                  </a:cubicBezTo>
                  <a:cubicBezTo>
                    <a:pt x="2063" y="4353"/>
                    <a:pt x="2228" y="4500"/>
                    <a:pt x="2320" y="4500"/>
                  </a:cubicBezTo>
                  <a:cubicBezTo>
                    <a:pt x="2327" y="4500"/>
                    <a:pt x="2333" y="4499"/>
                    <a:pt x="2338" y="4498"/>
                  </a:cubicBezTo>
                  <a:cubicBezTo>
                    <a:pt x="3337" y="4258"/>
                    <a:pt x="4332" y="3983"/>
                    <a:pt x="5386" y="3705"/>
                  </a:cubicBezTo>
                  <a:cubicBezTo>
                    <a:pt x="4019" y="1751"/>
                    <a:pt x="2288" y="495"/>
                    <a:pt x="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62;p43">
              <a:extLst>
                <a:ext uri="{FF2B5EF4-FFF2-40B4-BE49-F238E27FC236}">
                  <a16:creationId xmlns:a16="http://schemas.microsoft.com/office/drawing/2014/main" id="{A9FE9B8C-2C1F-5B40-8834-7B979F435E8C}"/>
                </a:ext>
              </a:extLst>
            </p:cNvPr>
            <p:cNvSpPr/>
            <p:nvPr/>
          </p:nvSpPr>
          <p:spPr>
            <a:xfrm>
              <a:off x="6109978" y="2033660"/>
              <a:ext cx="218366" cy="276967"/>
            </a:xfrm>
            <a:custGeom>
              <a:avLst/>
              <a:gdLst/>
              <a:ahLst/>
              <a:cxnLst/>
              <a:rect l="l" t="t" r="r" b="b"/>
              <a:pathLst>
                <a:path w="5433" h="6891" extrusionOk="0">
                  <a:moveTo>
                    <a:pt x="3671" y="1"/>
                  </a:moveTo>
                  <a:cubicBezTo>
                    <a:pt x="3356" y="1"/>
                    <a:pt x="2952" y="255"/>
                    <a:pt x="2678" y="478"/>
                  </a:cubicBezTo>
                  <a:cubicBezTo>
                    <a:pt x="1385" y="1537"/>
                    <a:pt x="836" y="3049"/>
                    <a:pt x="382" y="4580"/>
                  </a:cubicBezTo>
                  <a:cubicBezTo>
                    <a:pt x="162" y="5318"/>
                    <a:pt x="120" y="6111"/>
                    <a:pt x="1" y="6890"/>
                  </a:cubicBezTo>
                  <a:cubicBezTo>
                    <a:pt x="1826" y="6688"/>
                    <a:pt x="3545" y="6500"/>
                    <a:pt x="5424" y="6295"/>
                  </a:cubicBezTo>
                  <a:cubicBezTo>
                    <a:pt x="5424" y="4924"/>
                    <a:pt x="5432" y="3572"/>
                    <a:pt x="5419" y="2216"/>
                  </a:cubicBezTo>
                  <a:cubicBezTo>
                    <a:pt x="5415" y="1890"/>
                    <a:pt x="5350" y="1564"/>
                    <a:pt x="5300" y="1238"/>
                  </a:cubicBezTo>
                  <a:cubicBezTo>
                    <a:pt x="5158" y="377"/>
                    <a:pt x="4433" y="144"/>
                    <a:pt x="3768" y="10"/>
                  </a:cubicBezTo>
                  <a:cubicBezTo>
                    <a:pt x="3737" y="4"/>
                    <a:pt x="3705" y="1"/>
                    <a:pt x="367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63;p43">
              <a:extLst>
                <a:ext uri="{FF2B5EF4-FFF2-40B4-BE49-F238E27FC236}">
                  <a16:creationId xmlns:a16="http://schemas.microsoft.com/office/drawing/2014/main" id="{7D03D808-6157-9F40-BAF0-A74FEB52E73D}"/>
                </a:ext>
              </a:extLst>
            </p:cNvPr>
            <p:cNvSpPr/>
            <p:nvPr/>
          </p:nvSpPr>
          <p:spPr>
            <a:xfrm>
              <a:off x="4880114" y="2466175"/>
              <a:ext cx="291476" cy="125561"/>
            </a:xfrm>
            <a:custGeom>
              <a:avLst/>
              <a:gdLst/>
              <a:ahLst/>
              <a:cxnLst/>
              <a:rect l="l" t="t" r="r" b="b"/>
              <a:pathLst>
                <a:path w="7252" h="3124" extrusionOk="0">
                  <a:moveTo>
                    <a:pt x="4849" y="1"/>
                  </a:moveTo>
                  <a:cubicBezTo>
                    <a:pt x="4766" y="1"/>
                    <a:pt x="4675" y="16"/>
                    <a:pt x="4575" y="44"/>
                  </a:cubicBezTo>
                  <a:cubicBezTo>
                    <a:pt x="3430" y="351"/>
                    <a:pt x="2274" y="644"/>
                    <a:pt x="1128" y="951"/>
                  </a:cubicBezTo>
                  <a:cubicBezTo>
                    <a:pt x="767" y="1047"/>
                    <a:pt x="413" y="1176"/>
                    <a:pt x="1" y="1304"/>
                  </a:cubicBezTo>
                  <a:cubicBezTo>
                    <a:pt x="2485" y="1927"/>
                    <a:pt x="4869" y="2528"/>
                    <a:pt x="7252" y="3124"/>
                  </a:cubicBezTo>
                  <a:cubicBezTo>
                    <a:pt x="6688" y="2147"/>
                    <a:pt x="6001" y="1272"/>
                    <a:pt x="5386" y="351"/>
                  </a:cubicBezTo>
                  <a:cubicBezTo>
                    <a:pt x="5219" y="98"/>
                    <a:pt x="5057" y="1"/>
                    <a:pt x="4849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64;p43">
              <a:extLst>
                <a:ext uri="{FF2B5EF4-FFF2-40B4-BE49-F238E27FC236}">
                  <a16:creationId xmlns:a16="http://schemas.microsoft.com/office/drawing/2014/main" id="{86A1EE64-B589-1D4E-B11C-A6669E16DAF7}"/>
                </a:ext>
              </a:extLst>
            </p:cNvPr>
            <p:cNvSpPr/>
            <p:nvPr/>
          </p:nvSpPr>
          <p:spPr>
            <a:xfrm>
              <a:off x="4795749" y="2546601"/>
              <a:ext cx="384321" cy="243968"/>
            </a:xfrm>
            <a:custGeom>
              <a:avLst/>
              <a:gdLst/>
              <a:ahLst/>
              <a:cxnLst/>
              <a:rect l="l" t="t" r="r" b="b"/>
              <a:pathLst>
                <a:path w="9562" h="6070" extrusionOk="0">
                  <a:moveTo>
                    <a:pt x="1" y="1"/>
                  </a:moveTo>
                  <a:lnTo>
                    <a:pt x="1" y="1"/>
                  </a:lnTo>
                  <a:cubicBezTo>
                    <a:pt x="394" y="1509"/>
                    <a:pt x="3144" y="4955"/>
                    <a:pt x="4785" y="6069"/>
                  </a:cubicBezTo>
                  <a:cubicBezTo>
                    <a:pt x="5409" y="5611"/>
                    <a:pt x="5963" y="5088"/>
                    <a:pt x="6614" y="4749"/>
                  </a:cubicBezTo>
                  <a:cubicBezTo>
                    <a:pt x="7824" y="4121"/>
                    <a:pt x="8617" y="3080"/>
                    <a:pt x="9562" y="2095"/>
                  </a:cubicBezTo>
                  <a:cubicBezTo>
                    <a:pt x="6399" y="1223"/>
                    <a:pt x="3328" y="201"/>
                    <a:pt x="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65;p43">
              <a:extLst>
                <a:ext uri="{FF2B5EF4-FFF2-40B4-BE49-F238E27FC236}">
                  <a16:creationId xmlns:a16="http://schemas.microsoft.com/office/drawing/2014/main" id="{198F7FC2-64FA-1449-BE8C-58674747A746}"/>
                </a:ext>
              </a:extLst>
            </p:cNvPr>
            <p:cNvSpPr/>
            <p:nvPr/>
          </p:nvSpPr>
          <p:spPr>
            <a:xfrm>
              <a:off x="5019181" y="2641095"/>
              <a:ext cx="412013" cy="267521"/>
            </a:xfrm>
            <a:custGeom>
              <a:avLst/>
              <a:gdLst/>
              <a:ahLst/>
              <a:cxnLst/>
              <a:rect l="l" t="t" r="r" b="b"/>
              <a:pathLst>
                <a:path w="10251" h="6656" extrusionOk="0">
                  <a:moveTo>
                    <a:pt x="5171" y="0"/>
                  </a:moveTo>
                  <a:cubicBezTo>
                    <a:pt x="4987" y="0"/>
                    <a:pt x="4847" y="66"/>
                    <a:pt x="4685" y="248"/>
                  </a:cubicBezTo>
                  <a:cubicBezTo>
                    <a:pt x="3589" y="1453"/>
                    <a:pt x="2545" y="2709"/>
                    <a:pt x="995" y="3401"/>
                  </a:cubicBezTo>
                  <a:cubicBezTo>
                    <a:pt x="615" y="3570"/>
                    <a:pt x="330" y="3955"/>
                    <a:pt x="0" y="4240"/>
                  </a:cubicBezTo>
                  <a:cubicBezTo>
                    <a:pt x="79" y="4341"/>
                    <a:pt x="107" y="4396"/>
                    <a:pt x="147" y="4423"/>
                  </a:cubicBezTo>
                  <a:cubicBezTo>
                    <a:pt x="284" y="4514"/>
                    <a:pt x="427" y="4602"/>
                    <a:pt x="568" y="4685"/>
                  </a:cubicBezTo>
                  <a:cubicBezTo>
                    <a:pt x="2177" y="5615"/>
                    <a:pt x="3874" y="6243"/>
                    <a:pt x="5639" y="6655"/>
                  </a:cubicBezTo>
                  <a:lnTo>
                    <a:pt x="5703" y="6394"/>
                  </a:lnTo>
                  <a:cubicBezTo>
                    <a:pt x="5683" y="6392"/>
                    <a:pt x="5663" y="6383"/>
                    <a:pt x="5648" y="6371"/>
                  </a:cubicBezTo>
                  <a:cubicBezTo>
                    <a:pt x="5547" y="6284"/>
                    <a:pt x="5502" y="6018"/>
                    <a:pt x="5566" y="5894"/>
                  </a:cubicBezTo>
                  <a:cubicBezTo>
                    <a:pt x="5681" y="5656"/>
                    <a:pt x="5881" y="5454"/>
                    <a:pt x="6066" y="5257"/>
                  </a:cubicBezTo>
                  <a:cubicBezTo>
                    <a:pt x="7422" y="3822"/>
                    <a:pt x="8779" y="2398"/>
                    <a:pt x="10250" y="852"/>
                  </a:cubicBezTo>
                  <a:cubicBezTo>
                    <a:pt x="8523" y="559"/>
                    <a:pt x="6950" y="307"/>
                    <a:pt x="5387" y="23"/>
                  </a:cubicBezTo>
                  <a:cubicBezTo>
                    <a:pt x="5307" y="9"/>
                    <a:pt x="5236" y="0"/>
                    <a:pt x="51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66;p43">
              <a:extLst>
                <a:ext uri="{FF2B5EF4-FFF2-40B4-BE49-F238E27FC236}">
                  <a16:creationId xmlns:a16="http://schemas.microsoft.com/office/drawing/2014/main" id="{FEB02DE1-A1F9-D74D-8C79-3D7D8343ADF9}"/>
                </a:ext>
              </a:extLst>
            </p:cNvPr>
            <p:cNvSpPr/>
            <p:nvPr/>
          </p:nvSpPr>
          <p:spPr>
            <a:xfrm>
              <a:off x="5119061" y="2450138"/>
              <a:ext cx="315592" cy="192241"/>
            </a:xfrm>
            <a:custGeom>
              <a:avLst/>
              <a:gdLst/>
              <a:ahLst/>
              <a:cxnLst/>
              <a:rect l="l" t="t" r="r" b="b"/>
              <a:pathLst>
                <a:path w="7852" h="4783" extrusionOk="0">
                  <a:moveTo>
                    <a:pt x="2154" y="0"/>
                  </a:moveTo>
                  <a:cubicBezTo>
                    <a:pt x="1446" y="0"/>
                    <a:pt x="728" y="60"/>
                    <a:pt x="1" y="200"/>
                  </a:cubicBezTo>
                  <a:cubicBezTo>
                    <a:pt x="37" y="297"/>
                    <a:pt x="51" y="352"/>
                    <a:pt x="83" y="392"/>
                  </a:cubicBezTo>
                  <a:cubicBezTo>
                    <a:pt x="853" y="1478"/>
                    <a:pt x="1618" y="2569"/>
                    <a:pt x="2407" y="3642"/>
                  </a:cubicBezTo>
                  <a:cubicBezTo>
                    <a:pt x="2508" y="3784"/>
                    <a:pt x="2719" y="3889"/>
                    <a:pt x="2893" y="3926"/>
                  </a:cubicBezTo>
                  <a:cubicBezTo>
                    <a:pt x="3901" y="4118"/>
                    <a:pt x="4910" y="4288"/>
                    <a:pt x="5918" y="4458"/>
                  </a:cubicBezTo>
                  <a:cubicBezTo>
                    <a:pt x="6551" y="4568"/>
                    <a:pt x="7187" y="4669"/>
                    <a:pt x="7852" y="4783"/>
                  </a:cubicBezTo>
                  <a:cubicBezTo>
                    <a:pt x="7298" y="3353"/>
                    <a:pt x="6770" y="2001"/>
                    <a:pt x="6211" y="552"/>
                  </a:cubicBezTo>
                  <a:cubicBezTo>
                    <a:pt x="4916" y="236"/>
                    <a:pt x="3557" y="0"/>
                    <a:pt x="215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67;p43">
              <a:extLst>
                <a:ext uri="{FF2B5EF4-FFF2-40B4-BE49-F238E27FC236}">
                  <a16:creationId xmlns:a16="http://schemas.microsoft.com/office/drawing/2014/main" id="{507C5A44-CF07-764D-BBE6-72FC0EDCE4CE}"/>
                </a:ext>
              </a:extLst>
            </p:cNvPr>
            <p:cNvSpPr/>
            <p:nvPr/>
          </p:nvSpPr>
          <p:spPr>
            <a:xfrm>
              <a:off x="5402622" y="2482453"/>
              <a:ext cx="224033" cy="197707"/>
            </a:xfrm>
            <a:custGeom>
              <a:avLst/>
              <a:gdLst/>
              <a:ahLst/>
              <a:cxnLst/>
              <a:rect l="l" t="t" r="r" b="b"/>
              <a:pathLst>
                <a:path w="5574" h="4919" extrusionOk="0">
                  <a:moveTo>
                    <a:pt x="0" y="1"/>
                  </a:moveTo>
                  <a:cubicBezTo>
                    <a:pt x="614" y="1389"/>
                    <a:pt x="1177" y="2677"/>
                    <a:pt x="1755" y="3961"/>
                  </a:cubicBezTo>
                  <a:cubicBezTo>
                    <a:pt x="1806" y="4075"/>
                    <a:pt x="1938" y="4218"/>
                    <a:pt x="2053" y="4231"/>
                  </a:cubicBezTo>
                  <a:cubicBezTo>
                    <a:pt x="3112" y="4387"/>
                    <a:pt x="4102" y="4919"/>
                    <a:pt x="5190" y="4919"/>
                  </a:cubicBezTo>
                  <a:cubicBezTo>
                    <a:pt x="5316" y="4919"/>
                    <a:pt x="5444" y="4911"/>
                    <a:pt x="5573" y="4896"/>
                  </a:cubicBezTo>
                  <a:lnTo>
                    <a:pt x="5532" y="4511"/>
                  </a:lnTo>
                  <a:cubicBezTo>
                    <a:pt x="5372" y="4452"/>
                    <a:pt x="5193" y="4410"/>
                    <a:pt x="5093" y="4295"/>
                  </a:cubicBezTo>
                  <a:cubicBezTo>
                    <a:pt x="4900" y="4073"/>
                    <a:pt x="4749" y="3821"/>
                    <a:pt x="4644" y="3547"/>
                  </a:cubicBezTo>
                  <a:cubicBezTo>
                    <a:pt x="4424" y="2970"/>
                    <a:pt x="4267" y="2365"/>
                    <a:pt x="4035" y="1792"/>
                  </a:cubicBezTo>
                  <a:cubicBezTo>
                    <a:pt x="3947" y="1572"/>
                    <a:pt x="3750" y="1325"/>
                    <a:pt x="3539" y="1238"/>
                  </a:cubicBezTo>
                  <a:cubicBezTo>
                    <a:pt x="2594" y="853"/>
                    <a:pt x="1623" y="513"/>
                    <a:pt x="660" y="165"/>
                  </a:cubicBezTo>
                  <a:cubicBezTo>
                    <a:pt x="472" y="96"/>
                    <a:pt x="266" y="6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68;p43">
              <a:extLst>
                <a:ext uri="{FF2B5EF4-FFF2-40B4-BE49-F238E27FC236}">
                  <a16:creationId xmlns:a16="http://schemas.microsoft.com/office/drawing/2014/main" id="{3660E3EA-6272-8745-BD49-5EB9FDDE1294}"/>
                </a:ext>
              </a:extLst>
            </p:cNvPr>
            <p:cNvSpPr/>
            <p:nvPr/>
          </p:nvSpPr>
          <p:spPr>
            <a:xfrm>
              <a:off x="5245869" y="2684543"/>
              <a:ext cx="355905" cy="249676"/>
            </a:xfrm>
            <a:custGeom>
              <a:avLst/>
              <a:gdLst/>
              <a:ahLst/>
              <a:cxnLst/>
              <a:rect l="l" t="t" r="r" b="b"/>
              <a:pathLst>
                <a:path w="8855" h="6212" extrusionOk="0">
                  <a:moveTo>
                    <a:pt x="5628" y="0"/>
                  </a:moveTo>
                  <a:cubicBezTo>
                    <a:pt x="5537" y="0"/>
                    <a:pt x="5412" y="57"/>
                    <a:pt x="5354" y="124"/>
                  </a:cubicBezTo>
                  <a:cubicBezTo>
                    <a:pt x="4708" y="848"/>
                    <a:pt x="4020" y="1545"/>
                    <a:pt x="3456" y="2329"/>
                  </a:cubicBezTo>
                  <a:cubicBezTo>
                    <a:pt x="2630" y="3480"/>
                    <a:pt x="1622" y="4420"/>
                    <a:pt x="481" y="5226"/>
                  </a:cubicBezTo>
                  <a:cubicBezTo>
                    <a:pt x="397" y="5280"/>
                    <a:pt x="251" y="5323"/>
                    <a:pt x="142" y="5323"/>
                  </a:cubicBezTo>
                  <a:cubicBezTo>
                    <a:pt x="113" y="5323"/>
                    <a:pt x="86" y="5320"/>
                    <a:pt x="64" y="5313"/>
                  </a:cubicBezTo>
                  <a:lnTo>
                    <a:pt x="0" y="5574"/>
                  </a:lnTo>
                  <a:cubicBezTo>
                    <a:pt x="894" y="5789"/>
                    <a:pt x="1805" y="5946"/>
                    <a:pt x="2731" y="6056"/>
                  </a:cubicBezTo>
                  <a:cubicBezTo>
                    <a:pt x="3558" y="6157"/>
                    <a:pt x="4392" y="6210"/>
                    <a:pt x="5225" y="6212"/>
                  </a:cubicBezTo>
                  <a:lnTo>
                    <a:pt x="5230" y="5882"/>
                  </a:lnTo>
                  <a:cubicBezTo>
                    <a:pt x="5215" y="5712"/>
                    <a:pt x="5165" y="5533"/>
                    <a:pt x="5198" y="5373"/>
                  </a:cubicBezTo>
                  <a:cubicBezTo>
                    <a:pt x="5233" y="5217"/>
                    <a:pt x="5344" y="5074"/>
                    <a:pt x="5445" y="4946"/>
                  </a:cubicBezTo>
                  <a:cubicBezTo>
                    <a:pt x="5802" y="4483"/>
                    <a:pt x="6169" y="4025"/>
                    <a:pt x="6539" y="3572"/>
                  </a:cubicBezTo>
                  <a:cubicBezTo>
                    <a:pt x="7286" y="2659"/>
                    <a:pt x="8039" y="1747"/>
                    <a:pt x="8855" y="753"/>
                  </a:cubicBezTo>
                  <a:cubicBezTo>
                    <a:pt x="7700" y="478"/>
                    <a:pt x="6686" y="230"/>
                    <a:pt x="5670" y="5"/>
                  </a:cubicBezTo>
                  <a:cubicBezTo>
                    <a:pt x="5657" y="2"/>
                    <a:pt x="5643" y="0"/>
                    <a:pt x="562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69;p43">
              <a:extLst>
                <a:ext uri="{FF2B5EF4-FFF2-40B4-BE49-F238E27FC236}">
                  <a16:creationId xmlns:a16="http://schemas.microsoft.com/office/drawing/2014/main" id="{6B7D6842-86FC-A24D-A14F-1379FD1DE01B}"/>
                </a:ext>
              </a:extLst>
            </p:cNvPr>
            <p:cNvSpPr/>
            <p:nvPr/>
          </p:nvSpPr>
          <p:spPr>
            <a:xfrm>
              <a:off x="5455837" y="2726102"/>
              <a:ext cx="436450" cy="208117"/>
            </a:xfrm>
            <a:custGeom>
              <a:avLst/>
              <a:gdLst/>
              <a:ahLst/>
              <a:cxnLst/>
              <a:rect l="l" t="t" r="r" b="b"/>
              <a:pathLst>
                <a:path w="10859" h="5178" extrusionOk="0">
                  <a:moveTo>
                    <a:pt x="4606" y="1"/>
                  </a:moveTo>
                  <a:cubicBezTo>
                    <a:pt x="4478" y="1"/>
                    <a:pt x="4306" y="78"/>
                    <a:pt x="4235" y="172"/>
                  </a:cubicBezTo>
                  <a:cubicBezTo>
                    <a:pt x="3112" y="1570"/>
                    <a:pt x="2007" y="2986"/>
                    <a:pt x="894" y="4394"/>
                  </a:cubicBezTo>
                  <a:cubicBezTo>
                    <a:pt x="793" y="4523"/>
                    <a:pt x="692" y="4678"/>
                    <a:pt x="550" y="4742"/>
                  </a:cubicBezTo>
                  <a:cubicBezTo>
                    <a:pt x="390" y="4820"/>
                    <a:pt x="188" y="4816"/>
                    <a:pt x="5" y="4848"/>
                  </a:cubicBezTo>
                  <a:lnTo>
                    <a:pt x="0" y="5178"/>
                  </a:lnTo>
                  <a:cubicBezTo>
                    <a:pt x="3351" y="5178"/>
                    <a:pt x="6536" y="4362"/>
                    <a:pt x="9603" y="2839"/>
                  </a:cubicBezTo>
                  <a:cubicBezTo>
                    <a:pt x="10024" y="2633"/>
                    <a:pt x="10364" y="2254"/>
                    <a:pt x="10859" y="1859"/>
                  </a:cubicBezTo>
                  <a:cubicBezTo>
                    <a:pt x="10455" y="1625"/>
                    <a:pt x="10213" y="1415"/>
                    <a:pt x="9937" y="1341"/>
                  </a:cubicBezTo>
                  <a:cubicBezTo>
                    <a:pt x="8187" y="874"/>
                    <a:pt x="6427" y="434"/>
                    <a:pt x="4666" y="7"/>
                  </a:cubicBezTo>
                  <a:cubicBezTo>
                    <a:pt x="4648" y="3"/>
                    <a:pt x="4628" y="1"/>
                    <a:pt x="460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370;p43">
              <a:extLst>
                <a:ext uri="{FF2B5EF4-FFF2-40B4-BE49-F238E27FC236}">
                  <a16:creationId xmlns:a16="http://schemas.microsoft.com/office/drawing/2014/main" id="{9A2D35D4-1C9E-8B43-AE1B-DAE4D7382317}"/>
                </a:ext>
              </a:extLst>
            </p:cNvPr>
            <p:cNvSpPr/>
            <p:nvPr/>
          </p:nvSpPr>
          <p:spPr>
            <a:xfrm>
              <a:off x="5595267" y="2552108"/>
              <a:ext cx="249877" cy="189950"/>
            </a:xfrm>
            <a:custGeom>
              <a:avLst/>
              <a:gdLst/>
              <a:ahLst/>
              <a:cxnLst/>
              <a:rect l="l" t="t" r="r" b="b"/>
              <a:pathLst>
                <a:path w="6217" h="4726" extrusionOk="0">
                  <a:moveTo>
                    <a:pt x="0" y="1"/>
                  </a:moveTo>
                  <a:lnTo>
                    <a:pt x="0" y="1"/>
                  </a:lnTo>
                  <a:cubicBezTo>
                    <a:pt x="147" y="426"/>
                    <a:pt x="240" y="716"/>
                    <a:pt x="348" y="1000"/>
                  </a:cubicBezTo>
                  <a:cubicBezTo>
                    <a:pt x="523" y="1421"/>
                    <a:pt x="733" y="1829"/>
                    <a:pt x="876" y="2260"/>
                  </a:cubicBezTo>
                  <a:cubicBezTo>
                    <a:pt x="926" y="2416"/>
                    <a:pt x="834" y="2622"/>
                    <a:pt x="807" y="2805"/>
                  </a:cubicBezTo>
                  <a:lnTo>
                    <a:pt x="739" y="2778"/>
                  </a:lnTo>
                  <a:lnTo>
                    <a:pt x="739" y="2778"/>
                  </a:lnTo>
                  <a:lnTo>
                    <a:pt x="779" y="3163"/>
                  </a:lnTo>
                  <a:cubicBezTo>
                    <a:pt x="793" y="3163"/>
                    <a:pt x="802" y="3158"/>
                    <a:pt x="817" y="3158"/>
                  </a:cubicBezTo>
                  <a:cubicBezTo>
                    <a:pt x="822" y="3158"/>
                    <a:pt x="828" y="3157"/>
                    <a:pt x="833" y="3157"/>
                  </a:cubicBezTo>
                  <a:cubicBezTo>
                    <a:pt x="893" y="3157"/>
                    <a:pt x="959" y="3197"/>
                    <a:pt x="1013" y="3227"/>
                  </a:cubicBezTo>
                  <a:cubicBezTo>
                    <a:pt x="1279" y="3360"/>
                    <a:pt x="1522" y="3552"/>
                    <a:pt x="1801" y="3626"/>
                  </a:cubicBezTo>
                  <a:cubicBezTo>
                    <a:pt x="3269" y="4011"/>
                    <a:pt x="4745" y="4364"/>
                    <a:pt x="6216" y="4726"/>
                  </a:cubicBezTo>
                  <a:cubicBezTo>
                    <a:pt x="4699" y="2540"/>
                    <a:pt x="2573" y="111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371;p43">
              <a:extLst>
                <a:ext uri="{FF2B5EF4-FFF2-40B4-BE49-F238E27FC236}">
                  <a16:creationId xmlns:a16="http://schemas.microsoft.com/office/drawing/2014/main" id="{A328675B-9F50-894C-BF49-A60A36ECF4C4}"/>
                </a:ext>
              </a:extLst>
            </p:cNvPr>
            <p:cNvSpPr/>
            <p:nvPr/>
          </p:nvSpPr>
          <p:spPr>
            <a:xfrm>
              <a:off x="4752300" y="853075"/>
              <a:ext cx="3477736" cy="3727292"/>
            </a:xfrm>
            <a:custGeom>
              <a:avLst/>
              <a:gdLst/>
              <a:ahLst/>
              <a:cxnLst/>
              <a:rect l="l" t="t" r="r" b="b"/>
              <a:pathLst>
                <a:path w="86527" h="92736" extrusionOk="0">
                  <a:moveTo>
                    <a:pt x="47022" y="852"/>
                  </a:moveTo>
                  <a:cubicBezTo>
                    <a:pt x="47328" y="852"/>
                    <a:pt x="47635" y="1010"/>
                    <a:pt x="48035" y="1314"/>
                  </a:cubicBezTo>
                  <a:cubicBezTo>
                    <a:pt x="48821" y="1910"/>
                    <a:pt x="49639" y="2419"/>
                    <a:pt x="50600" y="2419"/>
                  </a:cubicBezTo>
                  <a:cubicBezTo>
                    <a:pt x="50799" y="2419"/>
                    <a:pt x="51004" y="2397"/>
                    <a:pt x="51216" y="2350"/>
                  </a:cubicBezTo>
                  <a:cubicBezTo>
                    <a:pt x="52284" y="2116"/>
                    <a:pt x="53328" y="1777"/>
                    <a:pt x="54384" y="1474"/>
                  </a:cubicBezTo>
                  <a:cubicBezTo>
                    <a:pt x="54649" y="1396"/>
                    <a:pt x="54901" y="1281"/>
                    <a:pt x="55162" y="1209"/>
                  </a:cubicBezTo>
                  <a:cubicBezTo>
                    <a:pt x="55236" y="1187"/>
                    <a:pt x="55306" y="1178"/>
                    <a:pt x="55372" y="1178"/>
                  </a:cubicBezTo>
                  <a:cubicBezTo>
                    <a:pt x="55674" y="1178"/>
                    <a:pt x="55889" y="1385"/>
                    <a:pt x="56006" y="1649"/>
                  </a:cubicBezTo>
                  <a:cubicBezTo>
                    <a:pt x="56079" y="1818"/>
                    <a:pt x="55997" y="2130"/>
                    <a:pt x="55877" y="2299"/>
                  </a:cubicBezTo>
                  <a:cubicBezTo>
                    <a:pt x="55151" y="3375"/>
                    <a:pt x="54088" y="3674"/>
                    <a:pt x="52950" y="3674"/>
                  </a:cubicBezTo>
                  <a:cubicBezTo>
                    <a:pt x="52760" y="3674"/>
                    <a:pt x="52568" y="3666"/>
                    <a:pt x="52375" y="3652"/>
                  </a:cubicBezTo>
                  <a:cubicBezTo>
                    <a:pt x="51230" y="3569"/>
                    <a:pt x="50103" y="3285"/>
                    <a:pt x="48957" y="3138"/>
                  </a:cubicBezTo>
                  <a:cubicBezTo>
                    <a:pt x="48747" y="3111"/>
                    <a:pt x="48541" y="3096"/>
                    <a:pt x="48341" y="3096"/>
                  </a:cubicBezTo>
                  <a:cubicBezTo>
                    <a:pt x="47412" y="3096"/>
                    <a:pt x="46587" y="3410"/>
                    <a:pt x="45890" y="4202"/>
                  </a:cubicBezTo>
                  <a:cubicBezTo>
                    <a:pt x="45258" y="4926"/>
                    <a:pt x="44607" y="5732"/>
                    <a:pt x="43617" y="5957"/>
                  </a:cubicBezTo>
                  <a:cubicBezTo>
                    <a:pt x="42755" y="6149"/>
                    <a:pt x="41852" y="6159"/>
                    <a:pt x="40963" y="6237"/>
                  </a:cubicBezTo>
                  <a:cubicBezTo>
                    <a:pt x="40909" y="6242"/>
                    <a:pt x="40854" y="6244"/>
                    <a:pt x="40799" y="6244"/>
                  </a:cubicBezTo>
                  <a:cubicBezTo>
                    <a:pt x="40618" y="6244"/>
                    <a:pt x="40435" y="6221"/>
                    <a:pt x="40252" y="6218"/>
                  </a:cubicBezTo>
                  <a:cubicBezTo>
                    <a:pt x="40242" y="6218"/>
                    <a:pt x="40232" y="6218"/>
                    <a:pt x="40222" y="6218"/>
                  </a:cubicBezTo>
                  <a:cubicBezTo>
                    <a:pt x="39349" y="6218"/>
                    <a:pt x="38741" y="6600"/>
                    <a:pt x="38460" y="7461"/>
                  </a:cubicBezTo>
                  <a:cubicBezTo>
                    <a:pt x="38364" y="7754"/>
                    <a:pt x="38212" y="8042"/>
                    <a:pt x="38163" y="8345"/>
                  </a:cubicBezTo>
                  <a:cubicBezTo>
                    <a:pt x="37974" y="9523"/>
                    <a:pt x="37164" y="10118"/>
                    <a:pt x="36159" y="10545"/>
                  </a:cubicBezTo>
                  <a:cubicBezTo>
                    <a:pt x="35655" y="10760"/>
                    <a:pt x="35132" y="10939"/>
                    <a:pt x="34629" y="11155"/>
                  </a:cubicBezTo>
                  <a:cubicBezTo>
                    <a:pt x="33785" y="11517"/>
                    <a:pt x="33144" y="12081"/>
                    <a:pt x="32896" y="13016"/>
                  </a:cubicBezTo>
                  <a:cubicBezTo>
                    <a:pt x="31667" y="11338"/>
                    <a:pt x="32891" y="9280"/>
                    <a:pt x="34669" y="8904"/>
                  </a:cubicBezTo>
                  <a:cubicBezTo>
                    <a:pt x="36045" y="8616"/>
                    <a:pt x="36224" y="8505"/>
                    <a:pt x="36466" y="7112"/>
                  </a:cubicBezTo>
                  <a:cubicBezTo>
                    <a:pt x="36755" y="5436"/>
                    <a:pt x="37453" y="4643"/>
                    <a:pt x="39283" y="4643"/>
                  </a:cubicBezTo>
                  <a:cubicBezTo>
                    <a:pt x="39435" y="4643"/>
                    <a:pt x="39594" y="4649"/>
                    <a:pt x="39762" y="4660"/>
                  </a:cubicBezTo>
                  <a:cubicBezTo>
                    <a:pt x="40446" y="4706"/>
                    <a:pt x="40933" y="4744"/>
                    <a:pt x="41313" y="4744"/>
                  </a:cubicBezTo>
                  <a:cubicBezTo>
                    <a:pt x="42393" y="4744"/>
                    <a:pt x="42621" y="4437"/>
                    <a:pt x="44112" y="3143"/>
                  </a:cubicBezTo>
                  <a:cubicBezTo>
                    <a:pt x="44790" y="2560"/>
                    <a:pt x="45363" y="1855"/>
                    <a:pt x="46060" y="1296"/>
                  </a:cubicBezTo>
                  <a:cubicBezTo>
                    <a:pt x="46435" y="997"/>
                    <a:pt x="46728" y="852"/>
                    <a:pt x="47022" y="852"/>
                  </a:cubicBezTo>
                  <a:close/>
                  <a:moveTo>
                    <a:pt x="56570" y="2886"/>
                  </a:moveTo>
                  <a:cubicBezTo>
                    <a:pt x="56684" y="3536"/>
                    <a:pt x="56817" y="4289"/>
                    <a:pt x="56927" y="4912"/>
                  </a:cubicBezTo>
                  <a:cubicBezTo>
                    <a:pt x="56528" y="5261"/>
                    <a:pt x="56208" y="5499"/>
                    <a:pt x="55941" y="5783"/>
                  </a:cubicBezTo>
                  <a:cubicBezTo>
                    <a:pt x="55025" y="6772"/>
                    <a:pt x="54130" y="7252"/>
                    <a:pt x="53155" y="7252"/>
                  </a:cubicBezTo>
                  <a:cubicBezTo>
                    <a:pt x="52653" y="7252"/>
                    <a:pt x="52129" y="7125"/>
                    <a:pt x="51569" y="6874"/>
                  </a:cubicBezTo>
                  <a:cubicBezTo>
                    <a:pt x="51266" y="6740"/>
                    <a:pt x="50945" y="6662"/>
                    <a:pt x="50625" y="6576"/>
                  </a:cubicBezTo>
                  <a:cubicBezTo>
                    <a:pt x="50363" y="6506"/>
                    <a:pt x="50114" y="6470"/>
                    <a:pt x="49877" y="6470"/>
                  </a:cubicBezTo>
                  <a:cubicBezTo>
                    <a:pt x="49210" y="6470"/>
                    <a:pt x="48641" y="6757"/>
                    <a:pt x="48154" y="7396"/>
                  </a:cubicBezTo>
                  <a:cubicBezTo>
                    <a:pt x="47323" y="8480"/>
                    <a:pt x="46312" y="9131"/>
                    <a:pt x="45048" y="9131"/>
                  </a:cubicBezTo>
                  <a:cubicBezTo>
                    <a:pt x="44708" y="9131"/>
                    <a:pt x="44351" y="9084"/>
                    <a:pt x="43974" y="8986"/>
                  </a:cubicBezTo>
                  <a:cubicBezTo>
                    <a:pt x="43520" y="8872"/>
                    <a:pt x="43029" y="8895"/>
                    <a:pt x="42553" y="8890"/>
                  </a:cubicBezTo>
                  <a:cubicBezTo>
                    <a:pt x="42548" y="8890"/>
                    <a:pt x="42543" y="8890"/>
                    <a:pt x="42539" y="8890"/>
                  </a:cubicBezTo>
                  <a:cubicBezTo>
                    <a:pt x="41711" y="8890"/>
                    <a:pt x="41043" y="9257"/>
                    <a:pt x="40614" y="9949"/>
                  </a:cubicBezTo>
                  <a:cubicBezTo>
                    <a:pt x="40202" y="10617"/>
                    <a:pt x="39840" y="11316"/>
                    <a:pt x="39533" y="12039"/>
                  </a:cubicBezTo>
                  <a:cubicBezTo>
                    <a:pt x="39129" y="12988"/>
                    <a:pt x="38492" y="13570"/>
                    <a:pt x="37447" y="13671"/>
                  </a:cubicBezTo>
                  <a:cubicBezTo>
                    <a:pt x="35940" y="13822"/>
                    <a:pt x="35119" y="14761"/>
                    <a:pt x="34610" y="16201"/>
                  </a:cubicBezTo>
                  <a:cubicBezTo>
                    <a:pt x="34261" y="15665"/>
                    <a:pt x="33913" y="15234"/>
                    <a:pt x="33675" y="14748"/>
                  </a:cubicBezTo>
                  <a:cubicBezTo>
                    <a:pt x="33281" y="13941"/>
                    <a:pt x="33803" y="12502"/>
                    <a:pt x="34615" y="12075"/>
                  </a:cubicBezTo>
                  <a:cubicBezTo>
                    <a:pt x="35000" y="11874"/>
                    <a:pt x="35421" y="11732"/>
                    <a:pt x="35829" y="11567"/>
                  </a:cubicBezTo>
                  <a:cubicBezTo>
                    <a:pt x="36136" y="11443"/>
                    <a:pt x="36453" y="11347"/>
                    <a:pt x="36750" y="11204"/>
                  </a:cubicBezTo>
                  <a:cubicBezTo>
                    <a:pt x="37810" y="10691"/>
                    <a:pt x="38588" y="9977"/>
                    <a:pt x="38900" y="8743"/>
                  </a:cubicBezTo>
                  <a:cubicBezTo>
                    <a:pt x="39275" y="7265"/>
                    <a:pt x="39380" y="7019"/>
                    <a:pt x="40457" y="7019"/>
                  </a:cubicBezTo>
                  <a:cubicBezTo>
                    <a:pt x="40685" y="7019"/>
                    <a:pt x="40956" y="7030"/>
                    <a:pt x="41283" y="7043"/>
                  </a:cubicBezTo>
                  <a:cubicBezTo>
                    <a:pt x="41544" y="7054"/>
                    <a:pt x="41805" y="7064"/>
                    <a:pt x="42065" y="7064"/>
                  </a:cubicBezTo>
                  <a:cubicBezTo>
                    <a:pt x="42858" y="7064"/>
                    <a:pt x="43638" y="6972"/>
                    <a:pt x="44331" y="6544"/>
                  </a:cubicBezTo>
                  <a:cubicBezTo>
                    <a:pt x="45038" y="6104"/>
                    <a:pt x="45757" y="5595"/>
                    <a:pt x="46275" y="4958"/>
                  </a:cubicBezTo>
                  <a:cubicBezTo>
                    <a:pt x="46912" y="4170"/>
                    <a:pt x="47658" y="3919"/>
                    <a:pt x="48485" y="3919"/>
                  </a:cubicBezTo>
                  <a:cubicBezTo>
                    <a:pt x="48777" y="3919"/>
                    <a:pt x="49080" y="3950"/>
                    <a:pt x="49392" y="4000"/>
                  </a:cubicBezTo>
                  <a:cubicBezTo>
                    <a:pt x="50203" y="4133"/>
                    <a:pt x="51010" y="4316"/>
                    <a:pt x="51826" y="4440"/>
                  </a:cubicBezTo>
                  <a:cubicBezTo>
                    <a:pt x="52159" y="4489"/>
                    <a:pt x="52493" y="4517"/>
                    <a:pt x="52824" y="4517"/>
                  </a:cubicBezTo>
                  <a:cubicBezTo>
                    <a:pt x="53518" y="4517"/>
                    <a:pt x="54201" y="4394"/>
                    <a:pt x="54837" y="4087"/>
                  </a:cubicBezTo>
                  <a:cubicBezTo>
                    <a:pt x="55446" y="3793"/>
                    <a:pt x="55960" y="3317"/>
                    <a:pt x="56570" y="2886"/>
                  </a:cubicBezTo>
                  <a:close/>
                  <a:moveTo>
                    <a:pt x="56757" y="6058"/>
                  </a:moveTo>
                  <a:lnTo>
                    <a:pt x="56757" y="6058"/>
                  </a:lnTo>
                  <a:cubicBezTo>
                    <a:pt x="56923" y="7529"/>
                    <a:pt x="56368" y="8501"/>
                    <a:pt x="54924" y="9165"/>
                  </a:cubicBezTo>
                  <a:cubicBezTo>
                    <a:pt x="52720" y="10179"/>
                    <a:pt x="50409" y="10820"/>
                    <a:pt x="48002" y="11233"/>
                  </a:cubicBezTo>
                  <a:cubicBezTo>
                    <a:pt x="45867" y="11599"/>
                    <a:pt x="43759" y="12181"/>
                    <a:pt x="41664" y="12764"/>
                  </a:cubicBezTo>
                  <a:cubicBezTo>
                    <a:pt x="41077" y="12924"/>
                    <a:pt x="40513" y="13341"/>
                    <a:pt x="40064" y="13772"/>
                  </a:cubicBezTo>
                  <a:cubicBezTo>
                    <a:pt x="39733" y="14088"/>
                    <a:pt x="39550" y="14597"/>
                    <a:pt x="39413" y="15051"/>
                  </a:cubicBezTo>
                  <a:cubicBezTo>
                    <a:pt x="38982" y="16454"/>
                    <a:pt x="39119" y="17887"/>
                    <a:pt x="39180" y="19327"/>
                  </a:cubicBezTo>
                  <a:cubicBezTo>
                    <a:pt x="39211" y="20080"/>
                    <a:pt x="39106" y="20840"/>
                    <a:pt x="39056" y="21738"/>
                  </a:cubicBezTo>
                  <a:cubicBezTo>
                    <a:pt x="38685" y="21545"/>
                    <a:pt x="38456" y="21472"/>
                    <a:pt x="38281" y="21334"/>
                  </a:cubicBezTo>
                  <a:cubicBezTo>
                    <a:pt x="37648" y="20840"/>
                    <a:pt x="36971" y="20377"/>
                    <a:pt x="36434" y="19790"/>
                  </a:cubicBezTo>
                  <a:cubicBezTo>
                    <a:pt x="36039" y="19359"/>
                    <a:pt x="35797" y="18777"/>
                    <a:pt x="35559" y="18232"/>
                  </a:cubicBezTo>
                  <a:cubicBezTo>
                    <a:pt x="35054" y="17077"/>
                    <a:pt x="35219" y="16023"/>
                    <a:pt x="36095" y="15078"/>
                  </a:cubicBezTo>
                  <a:cubicBezTo>
                    <a:pt x="36516" y="14620"/>
                    <a:pt x="37044" y="14477"/>
                    <a:pt x="37612" y="14409"/>
                  </a:cubicBezTo>
                  <a:cubicBezTo>
                    <a:pt x="38323" y="14331"/>
                    <a:pt x="38904" y="14098"/>
                    <a:pt x="39373" y="13694"/>
                  </a:cubicBezTo>
                  <a:cubicBezTo>
                    <a:pt x="39729" y="13382"/>
                    <a:pt x="40019" y="12974"/>
                    <a:pt x="40234" y="12452"/>
                  </a:cubicBezTo>
                  <a:cubicBezTo>
                    <a:pt x="40518" y="11782"/>
                    <a:pt x="40857" y="11127"/>
                    <a:pt x="41220" y="10495"/>
                  </a:cubicBezTo>
                  <a:cubicBezTo>
                    <a:pt x="41532" y="9948"/>
                    <a:pt x="42040" y="9673"/>
                    <a:pt x="42661" y="9673"/>
                  </a:cubicBezTo>
                  <a:cubicBezTo>
                    <a:pt x="42686" y="9673"/>
                    <a:pt x="42711" y="9673"/>
                    <a:pt x="42737" y="9674"/>
                  </a:cubicBezTo>
                  <a:cubicBezTo>
                    <a:pt x="43227" y="9693"/>
                    <a:pt x="43731" y="9711"/>
                    <a:pt x="44207" y="9821"/>
                  </a:cubicBezTo>
                  <a:cubicBezTo>
                    <a:pt x="44544" y="9898"/>
                    <a:pt x="44868" y="9935"/>
                    <a:pt x="45180" y="9935"/>
                  </a:cubicBezTo>
                  <a:cubicBezTo>
                    <a:pt x="46298" y="9935"/>
                    <a:pt x="47263" y="9458"/>
                    <a:pt x="48126" y="8633"/>
                  </a:cubicBezTo>
                  <a:cubicBezTo>
                    <a:pt x="48404" y="8368"/>
                    <a:pt x="48660" y="8084"/>
                    <a:pt x="48896" y="7781"/>
                  </a:cubicBezTo>
                  <a:cubicBezTo>
                    <a:pt x="49153" y="7450"/>
                    <a:pt x="49458" y="7276"/>
                    <a:pt x="49824" y="7276"/>
                  </a:cubicBezTo>
                  <a:cubicBezTo>
                    <a:pt x="49929" y="7276"/>
                    <a:pt x="50038" y="7290"/>
                    <a:pt x="50152" y="7318"/>
                  </a:cubicBezTo>
                  <a:cubicBezTo>
                    <a:pt x="50593" y="7428"/>
                    <a:pt x="51050" y="7516"/>
                    <a:pt x="51464" y="7699"/>
                  </a:cubicBezTo>
                  <a:cubicBezTo>
                    <a:pt x="52038" y="7947"/>
                    <a:pt x="52592" y="8057"/>
                    <a:pt x="53117" y="8057"/>
                  </a:cubicBezTo>
                  <a:cubicBezTo>
                    <a:pt x="54460" y="8057"/>
                    <a:pt x="55618" y="7341"/>
                    <a:pt x="56464" y="6406"/>
                  </a:cubicBezTo>
                  <a:cubicBezTo>
                    <a:pt x="56555" y="6305"/>
                    <a:pt x="56639" y="6195"/>
                    <a:pt x="56757" y="6058"/>
                  </a:cubicBezTo>
                  <a:close/>
                  <a:moveTo>
                    <a:pt x="54599" y="10366"/>
                  </a:moveTo>
                  <a:cubicBezTo>
                    <a:pt x="54685" y="10751"/>
                    <a:pt x="54767" y="11104"/>
                    <a:pt x="54845" y="11456"/>
                  </a:cubicBezTo>
                  <a:cubicBezTo>
                    <a:pt x="55497" y="14496"/>
                    <a:pt x="56170" y="17526"/>
                    <a:pt x="56285" y="20657"/>
                  </a:cubicBezTo>
                  <a:cubicBezTo>
                    <a:pt x="56304" y="21288"/>
                    <a:pt x="56185" y="21830"/>
                    <a:pt x="55970" y="22394"/>
                  </a:cubicBezTo>
                  <a:cubicBezTo>
                    <a:pt x="54998" y="24900"/>
                    <a:pt x="53082" y="26330"/>
                    <a:pt x="50547" y="26890"/>
                  </a:cubicBezTo>
                  <a:cubicBezTo>
                    <a:pt x="49076" y="27210"/>
                    <a:pt x="47541" y="27265"/>
                    <a:pt x="46032" y="27370"/>
                  </a:cubicBezTo>
                  <a:cubicBezTo>
                    <a:pt x="46015" y="27372"/>
                    <a:pt x="45997" y="27372"/>
                    <a:pt x="45979" y="27372"/>
                  </a:cubicBezTo>
                  <a:cubicBezTo>
                    <a:pt x="45633" y="27372"/>
                    <a:pt x="45271" y="27129"/>
                    <a:pt x="44823" y="26976"/>
                  </a:cubicBezTo>
                  <a:lnTo>
                    <a:pt x="44823" y="26976"/>
                  </a:lnTo>
                  <a:cubicBezTo>
                    <a:pt x="45074" y="27980"/>
                    <a:pt x="45322" y="28975"/>
                    <a:pt x="45574" y="29993"/>
                  </a:cubicBezTo>
                  <a:cubicBezTo>
                    <a:pt x="44782" y="30595"/>
                    <a:pt x="43935" y="30820"/>
                    <a:pt x="43059" y="30820"/>
                  </a:cubicBezTo>
                  <a:cubicBezTo>
                    <a:pt x="42543" y="30820"/>
                    <a:pt x="42016" y="30741"/>
                    <a:pt x="41485" y="30616"/>
                  </a:cubicBezTo>
                  <a:cubicBezTo>
                    <a:pt x="40656" y="30424"/>
                    <a:pt x="39886" y="30079"/>
                    <a:pt x="39345" y="29370"/>
                  </a:cubicBezTo>
                  <a:cubicBezTo>
                    <a:pt x="39303" y="29309"/>
                    <a:pt x="39244" y="29250"/>
                    <a:pt x="39181" y="29223"/>
                  </a:cubicBezTo>
                  <a:cubicBezTo>
                    <a:pt x="38442" y="28929"/>
                    <a:pt x="38396" y="28384"/>
                    <a:pt x="38525" y="27683"/>
                  </a:cubicBezTo>
                  <a:cubicBezTo>
                    <a:pt x="38649" y="27005"/>
                    <a:pt x="38667" y="26299"/>
                    <a:pt x="38644" y="25607"/>
                  </a:cubicBezTo>
                  <a:cubicBezTo>
                    <a:pt x="38634" y="25386"/>
                    <a:pt x="38401" y="25052"/>
                    <a:pt x="38195" y="24974"/>
                  </a:cubicBezTo>
                  <a:cubicBezTo>
                    <a:pt x="36733" y="24433"/>
                    <a:pt x="35664" y="23530"/>
                    <a:pt x="35247" y="21976"/>
                  </a:cubicBezTo>
                  <a:cubicBezTo>
                    <a:pt x="35210" y="21833"/>
                    <a:pt x="35124" y="21673"/>
                    <a:pt x="35155" y="21549"/>
                  </a:cubicBezTo>
                  <a:cubicBezTo>
                    <a:pt x="35247" y="21210"/>
                    <a:pt x="35311" y="20779"/>
                    <a:pt x="35550" y="20596"/>
                  </a:cubicBezTo>
                  <a:cubicBezTo>
                    <a:pt x="35578" y="20575"/>
                    <a:pt x="35617" y="20566"/>
                    <a:pt x="35665" y="20566"/>
                  </a:cubicBezTo>
                  <a:cubicBezTo>
                    <a:pt x="35871" y="20566"/>
                    <a:pt x="36228" y="20734"/>
                    <a:pt x="36444" y="20872"/>
                  </a:cubicBezTo>
                  <a:cubicBezTo>
                    <a:pt x="37118" y="21303"/>
                    <a:pt x="37717" y="21852"/>
                    <a:pt x="38414" y="22237"/>
                  </a:cubicBezTo>
                  <a:cubicBezTo>
                    <a:pt x="38685" y="22390"/>
                    <a:pt x="38922" y="22466"/>
                    <a:pt x="39126" y="22466"/>
                  </a:cubicBezTo>
                  <a:cubicBezTo>
                    <a:pt x="39540" y="22466"/>
                    <a:pt x="39814" y="22151"/>
                    <a:pt x="39936" y="21526"/>
                  </a:cubicBezTo>
                  <a:cubicBezTo>
                    <a:pt x="40079" y="20779"/>
                    <a:pt x="40073" y="20001"/>
                    <a:pt x="40106" y="19235"/>
                  </a:cubicBezTo>
                  <a:cubicBezTo>
                    <a:pt x="40161" y="17947"/>
                    <a:pt x="40193" y="16654"/>
                    <a:pt x="40239" y="15362"/>
                  </a:cubicBezTo>
                  <a:cubicBezTo>
                    <a:pt x="40271" y="14491"/>
                    <a:pt x="40931" y="14111"/>
                    <a:pt x="41582" y="13772"/>
                  </a:cubicBezTo>
                  <a:cubicBezTo>
                    <a:pt x="41967" y="13574"/>
                    <a:pt x="42402" y="13459"/>
                    <a:pt x="42829" y="13364"/>
                  </a:cubicBezTo>
                  <a:cubicBezTo>
                    <a:pt x="45147" y="12855"/>
                    <a:pt x="47486" y="12405"/>
                    <a:pt x="49796" y="11846"/>
                  </a:cubicBezTo>
                  <a:cubicBezTo>
                    <a:pt x="51230" y="11498"/>
                    <a:pt x="52628" y="10989"/>
                    <a:pt x="54045" y="10554"/>
                  </a:cubicBezTo>
                  <a:cubicBezTo>
                    <a:pt x="54214" y="10503"/>
                    <a:pt x="54384" y="10440"/>
                    <a:pt x="54599" y="10366"/>
                  </a:cubicBezTo>
                  <a:close/>
                  <a:moveTo>
                    <a:pt x="46546" y="29449"/>
                  </a:moveTo>
                  <a:lnTo>
                    <a:pt x="46546" y="29449"/>
                  </a:lnTo>
                  <a:cubicBezTo>
                    <a:pt x="48833" y="29943"/>
                    <a:pt x="50566" y="31199"/>
                    <a:pt x="51931" y="33152"/>
                  </a:cubicBezTo>
                  <a:cubicBezTo>
                    <a:pt x="50877" y="33430"/>
                    <a:pt x="49882" y="33705"/>
                    <a:pt x="48883" y="33945"/>
                  </a:cubicBezTo>
                  <a:cubicBezTo>
                    <a:pt x="48877" y="33946"/>
                    <a:pt x="48871" y="33947"/>
                    <a:pt x="48865" y="33947"/>
                  </a:cubicBezTo>
                  <a:cubicBezTo>
                    <a:pt x="48772" y="33947"/>
                    <a:pt x="48608" y="33799"/>
                    <a:pt x="48549" y="33688"/>
                  </a:cubicBezTo>
                  <a:cubicBezTo>
                    <a:pt x="47966" y="32611"/>
                    <a:pt x="47389" y="31534"/>
                    <a:pt x="46843" y="30438"/>
                  </a:cubicBezTo>
                  <a:cubicBezTo>
                    <a:pt x="46702" y="30154"/>
                    <a:pt x="46655" y="29824"/>
                    <a:pt x="46546" y="29449"/>
                  </a:cubicBezTo>
                  <a:close/>
                  <a:moveTo>
                    <a:pt x="37450" y="29374"/>
                  </a:moveTo>
                  <a:cubicBezTo>
                    <a:pt x="37484" y="29374"/>
                    <a:pt x="37517" y="29377"/>
                    <a:pt x="37549" y="29383"/>
                  </a:cubicBezTo>
                  <a:cubicBezTo>
                    <a:pt x="38212" y="29517"/>
                    <a:pt x="38937" y="29750"/>
                    <a:pt x="39079" y="30611"/>
                  </a:cubicBezTo>
                  <a:cubicBezTo>
                    <a:pt x="39129" y="30937"/>
                    <a:pt x="39194" y="31263"/>
                    <a:pt x="39198" y="31589"/>
                  </a:cubicBezTo>
                  <a:cubicBezTo>
                    <a:pt x="39212" y="32944"/>
                    <a:pt x="39203" y="34297"/>
                    <a:pt x="39203" y="35668"/>
                  </a:cubicBezTo>
                  <a:cubicBezTo>
                    <a:pt x="37324" y="35874"/>
                    <a:pt x="35605" y="36061"/>
                    <a:pt x="33780" y="36263"/>
                  </a:cubicBezTo>
                  <a:cubicBezTo>
                    <a:pt x="33901" y="35484"/>
                    <a:pt x="33941" y="34691"/>
                    <a:pt x="34161" y="33953"/>
                  </a:cubicBezTo>
                  <a:cubicBezTo>
                    <a:pt x="34615" y="32422"/>
                    <a:pt x="35164" y="30910"/>
                    <a:pt x="36457" y="29851"/>
                  </a:cubicBezTo>
                  <a:cubicBezTo>
                    <a:pt x="36731" y="29626"/>
                    <a:pt x="37135" y="29374"/>
                    <a:pt x="37450" y="29374"/>
                  </a:cubicBezTo>
                  <a:close/>
                  <a:moveTo>
                    <a:pt x="52362" y="33881"/>
                  </a:moveTo>
                  <a:cubicBezTo>
                    <a:pt x="52646" y="34792"/>
                    <a:pt x="52916" y="35654"/>
                    <a:pt x="53223" y="36635"/>
                  </a:cubicBezTo>
                  <a:cubicBezTo>
                    <a:pt x="51784" y="35937"/>
                    <a:pt x="50501" y="35136"/>
                    <a:pt x="48993" y="34866"/>
                  </a:cubicBezTo>
                  <a:cubicBezTo>
                    <a:pt x="49016" y="34807"/>
                    <a:pt x="49039" y="34746"/>
                    <a:pt x="49062" y="34687"/>
                  </a:cubicBezTo>
                  <a:cubicBezTo>
                    <a:pt x="50143" y="34422"/>
                    <a:pt x="51220" y="34161"/>
                    <a:pt x="52362" y="33881"/>
                  </a:cubicBezTo>
                  <a:close/>
                  <a:moveTo>
                    <a:pt x="46133" y="30718"/>
                  </a:moveTo>
                  <a:cubicBezTo>
                    <a:pt x="46771" y="32033"/>
                    <a:pt x="47329" y="33371"/>
                    <a:pt x="48054" y="34614"/>
                  </a:cubicBezTo>
                  <a:cubicBezTo>
                    <a:pt x="48746" y="35796"/>
                    <a:pt x="48530" y="37010"/>
                    <a:pt x="48462" y="38234"/>
                  </a:cubicBezTo>
                  <a:cubicBezTo>
                    <a:pt x="48452" y="38394"/>
                    <a:pt x="48315" y="38560"/>
                    <a:pt x="48205" y="38697"/>
                  </a:cubicBezTo>
                  <a:cubicBezTo>
                    <a:pt x="47856" y="39141"/>
                    <a:pt x="47503" y="39585"/>
                    <a:pt x="47128" y="40012"/>
                  </a:cubicBezTo>
                  <a:cubicBezTo>
                    <a:pt x="47022" y="40127"/>
                    <a:pt x="46839" y="40231"/>
                    <a:pt x="46693" y="40237"/>
                  </a:cubicBezTo>
                  <a:cubicBezTo>
                    <a:pt x="46586" y="40241"/>
                    <a:pt x="46480" y="40243"/>
                    <a:pt x="46375" y="40243"/>
                  </a:cubicBezTo>
                  <a:cubicBezTo>
                    <a:pt x="44494" y="40243"/>
                    <a:pt x="42799" y="39622"/>
                    <a:pt x="41361" y="38403"/>
                  </a:cubicBezTo>
                  <a:cubicBezTo>
                    <a:pt x="40582" y="37743"/>
                    <a:pt x="39977" y="36877"/>
                    <a:pt x="39968" y="35759"/>
                  </a:cubicBezTo>
                  <a:cubicBezTo>
                    <a:pt x="39959" y="34168"/>
                    <a:pt x="39968" y="32578"/>
                    <a:pt x="39968" y="30918"/>
                  </a:cubicBezTo>
                  <a:cubicBezTo>
                    <a:pt x="41029" y="31393"/>
                    <a:pt x="42058" y="31672"/>
                    <a:pt x="43072" y="31672"/>
                  </a:cubicBezTo>
                  <a:cubicBezTo>
                    <a:pt x="44103" y="31672"/>
                    <a:pt x="45118" y="31383"/>
                    <a:pt x="46133" y="30718"/>
                  </a:cubicBezTo>
                  <a:close/>
                  <a:moveTo>
                    <a:pt x="60979" y="36192"/>
                  </a:moveTo>
                  <a:cubicBezTo>
                    <a:pt x="61043" y="36192"/>
                    <a:pt x="61116" y="36209"/>
                    <a:pt x="61199" y="36245"/>
                  </a:cubicBezTo>
                  <a:cubicBezTo>
                    <a:pt x="61263" y="36272"/>
                    <a:pt x="61342" y="36276"/>
                    <a:pt x="61410" y="36291"/>
                  </a:cubicBezTo>
                  <a:cubicBezTo>
                    <a:pt x="62785" y="36616"/>
                    <a:pt x="63234" y="37184"/>
                    <a:pt x="63239" y="38784"/>
                  </a:cubicBezTo>
                  <a:cubicBezTo>
                    <a:pt x="63271" y="39623"/>
                    <a:pt x="62968" y="40502"/>
                    <a:pt x="62098" y="41126"/>
                  </a:cubicBezTo>
                  <a:cubicBezTo>
                    <a:pt x="61851" y="41302"/>
                    <a:pt x="61598" y="41389"/>
                    <a:pt x="61358" y="41389"/>
                  </a:cubicBezTo>
                  <a:cubicBezTo>
                    <a:pt x="61008" y="41389"/>
                    <a:pt x="60684" y="41204"/>
                    <a:pt x="60442" y="40837"/>
                  </a:cubicBezTo>
                  <a:cubicBezTo>
                    <a:pt x="60292" y="40618"/>
                    <a:pt x="60145" y="40356"/>
                    <a:pt x="60118" y="40100"/>
                  </a:cubicBezTo>
                  <a:cubicBezTo>
                    <a:pt x="59971" y="38866"/>
                    <a:pt x="60067" y="37661"/>
                    <a:pt x="60599" y="36515"/>
                  </a:cubicBezTo>
                  <a:cubicBezTo>
                    <a:pt x="60695" y="36310"/>
                    <a:pt x="60808" y="36192"/>
                    <a:pt x="60979" y="36192"/>
                  </a:cubicBezTo>
                  <a:close/>
                  <a:moveTo>
                    <a:pt x="8029" y="40135"/>
                  </a:moveTo>
                  <a:cubicBezTo>
                    <a:pt x="8237" y="40135"/>
                    <a:pt x="8399" y="40232"/>
                    <a:pt x="8566" y="40485"/>
                  </a:cubicBezTo>
                  <a:cubicBezTo>
                    <a:pt x="9181" y="41406"/>
                    <a:pt x="9868" y="42281"/>
                    <a:pt x="10432" y="43258"/>
                  </a:cubicBezTo>
                  <a:cubicBezTo>
                    <a:pt x="8049" y="42662"/>
                    <a:pt x="5665" y="42061"/>
                    <a:pt x="3181" y="41438"/>
                  </a:cubicBezTo>
                  <a:cubicBezTo>
                    <a:pt x="3593" y="41310"/>
                    <a:pt x="3945" y="41181"/>
                    <a:pt x="4308" y="41085"/>
                  </a:cubicBezTo>
                  <a:cubicBezTo>
                    <a:pt x="5454" y="40778"/>
                    <a:pt x="6609" y="40485"/>
                    <a:pt x="7755" y="40178"/>
                  </a:cubicBezTo>
                  <a:cubicBezTo>
                    <a:pt x="7855" y="40150"/>
                    <a:pt x="7946" y="40135"/>
                    <a:pt x="8029" y="40135"/>
                  </a:cubicBezTo>
                  <a:close/>
                  <a:moveTo>
                    <a:pt x="38900" y="36603"/>
                  </a:moveTo>
                  <a:cubicBezTo>
                    <a:pt x="39043" y="36603"/>
                    <a:pt x="39265" y="36749"/>
                    <a:pt x="39318" y="36877"/>
                  </a:cubicBezTo>
                  <a:cubicBezTo>
                    <a:pt x="40000" y="38619"/>
                    <a:pt x="41352" y="39664"/>
                    <a:pt x="42998" y="40366"/>
                  </a:cubicBezTo>
                  <a:cubicBezTo>
                    <a:pt x="44049" y="40817"/>
                    <a:pt x="45154" y="41066"/>
                    <a:pt x="46304" y="41066"/>
                  </a:cubicBezTo>
                  <a:cubicBezTo>
                    <a:pt x="46452" y="41066"/>
                    <a:pt x="46602" y="41061"/>
                    <a:pt x="46752" y="41053"/>
                  </a:cubicBezTo>
                  <a:cubicBezTo>
                    <a:pt x="47192" y="41026"/>
                    <a:pt x="47480" y="40847"/>
                    <a:pt x="47741" y="40485"/>
                  </a:cubicBezTo>
                  <a:cubicBezTo>
                    <a:pt x="48319" y="39683"/>
                    <a:pt x="48929" y="38903"/>
                    <a:pt x="49937" y="38509"/>
                  </a:cubicBezTo>
                  <a:lnTo>
                    <a:pt x="49937" y="38509"/>
                  </a:lnTo>
                  <a:cubicBezTo>
                    <a:pt x="49800" y="38844"/>
                    <a:pt x="49630" y="39170"/>
                    <a:pt x="49539" y="39513"/>
                  </a:cubicBezTo>
                  <a:cubicBezTo>
                    <a:pt x="49484" y="39719"/>
                    <a:pt x="49460" y="40054"/>
                    <a:pt x="49580" y="40159"/>
                  </a:cubicBezTo>
                  <a:cubicBezTo>
                    <a:pt x="49682" y="40251"/>
                    <a:pt x="49867" y="40290"/>
                    <a:pt x="50045" y="40290"/>
                  </a:cubicBezTo>
                  <a:cubicBezTo>
                    <a:pt x="50123" y="40290"/>
                    <a:pt x="50200" y="40283"/>
                    <a:pt x="50267" y="40269"/>
                  </a:cubicBezTo>
                  <a:cubicBezTo>
                    <a:pt x="50730" y="40168"/>
                    <a:pt x="51174" y="39898"/>
                    <a:pt x="51633" y="39879"/>
                  </a:cubicBezTo>
                  <a:cubicBezTo>
                    <a:pt x="51691" y="39878"/>
                    <a:pt x="51750" y="39877"/>
                    <a:pt x="51810" y="39877"/>
                  </a:cubicBezTo>
                  <a:cubicBezTo>
                    <a:pt x="52323" y="39877"/>
                    <a:pt x="52864" y="39947"/>
                    <a:pt x="53324" y="40136"/>
                  </a:cubicBezTo>
                  <a:cubicBezTo>
                    <a:pt x="54022" y="40426"/>
                    <a:pt x="54104" y="40920"/>
                    <a:pt x="53715" y="41571"/>
                  </a:cubicBezTo>
                  <a:cubicBezTo>
                    <a:pt x="53014" y="42735"/>
                    <a:pt x="52036" y="43496"/>
                    <a:pt x="50652" y="43661"/>
                  </a:cubicBezTo>
                  <a:cubicBezTo>
                    <a:pt x="50254" y="43706"/>
                    <a:pt x="49850" y="43743"/>
                    <a:pt x="49451" y="43766"/>
                  </a:cubicBezTo>
                  <a:cubicBezTo>
                    <a:pt x="48939" y="43792"/>
                    <a:pt x="48430" y="43805"/>
                    <a:pt x="47922" y="43805"/>
                  </a:cubicBezTo>
                  <a:cubicBezTo>
                    <a:pt x="44337" y="43805"/>
                    <a:pt x="40852" y="43170"/>
                    <a:pt x="37452" y="41942"/>
                  </a:cubicBezTo>
                  <a:cubicBezTo>
                    <a:pt x="36434" y="41575"/>
                    <a:pt x="35485" y="41140"/>
                    <a:pt x="34762" y="40315"/>
                  </a:cubicBezTo>
                  <a:cubicBezTo>
                    <a:pt x="33954" y="39399"/>
                    <a:pt x="33904" y="38267"/>
                    <a:pt x="33813" y="37039"/>
                  </a:cubicBezTo>
                  <a:cubicBezTo>
                    <a:pt x="35545" y="36887"/>
                    <a:pt x="37214" y="36732"/>
                    <a:pt x="38887" y="36603"/>
                  </a:cubicBezTo>
                  <a:cubicBezTo>
                    <a:pt x="38891" y="36603"/>
                    <a:pt x="38896" y="36603"/>
                    <a:pt x="38900" y="36603"/>
                  </a:cubicBezTo>
                  <a:close/>
                  <a:moveTo>
                    <a:pt x="11279" y="39735"/>
                  </a:moveTo>
                  <a:cubicBezTo>
                    <a:pt x="12682" y="39735"/>
                    <a:pt x="14041" y="39970"/>
                    <a:pt x="15336" y="40287"/>
                  </a:cubicBezTo>
                  <a:cubicBezTo>
                    <a:pt x="15895" y="41735"/>
                    <a:pt x="16423" y="43088"/>
                    <a:pt x="16977" y="44518"/>
                  </a:cubicBezTo>
                  <a:cubicBezTo>
                    <a:pt x="16312" y="44404"/>
                    <a:pt x="15676" y="44303"/>
                    <a:pt x="15043" y="44191"/>
                  </a:cubicBezTo>
                  <a:cubicBezTo>
                    <a:pt x="14034" y="44022"/>
                    <a:pt x="13026" y="43852"/>
                    <a:pt x="12018" y="43660"/>
                  </a:cubicBezTo>
                  <a:cubicBezTo>
                    <a:pt x="11844" y="43623"/>
                    <a:pt x="11632" y="43518"/>
                    <a:pt x="11532" y="43376"/>
                  </a:cubicBezTo>
                  <a:cubicBezTo>
                    <a:pt x="10743" y="42303"/>
                    <a:pt x="9978" y="41213"/>
                    <a:pt x="9208" y="40126"/>
                  </a:cubicBezTo>
                  <a:cubicBezTo>
                    <a:pt x="9176" y="40086"/>
                    <a:pt x="9162" y="40031"/>
                    <a:pt x="9126" y="39934"/>
                  </a:cubicBezTo>
                  <a:cubicBezTo>
                    <a:pt x="9853" y="39794"/>
                    <a:pt x="10571" y="39735"/>
                    <a:pt x="11279" y="39735"/>
                  </a:cubicBezTo>
                  <a:close/>
                  <a:moveTo>
                    <a:pt x="60095" y="34348"/>
                  </a:moveTo>
                  <a:lnTo>
                    <a:pt x="60095" y="34348"/>
                  </a:lnTo>
                  <a:cubicBezTo>
                    <a:pt x="60255" y="35095"/>
                    <a:pt x="60200" y="35764"/>
                    <a:pt x="59819" y="36456"/>
                  </a:cubicBezTo>
                  <a:cubicBezTo>
                    <a:pt x="59173" y="37624"/>
                    <a:pt x="59140" y="38945"/>
                    <a:pt x="59251" y="40256"/>
                  </a:cubicBezTo>
                  <a:cubicBezTo>
                    <a:pt x="59274" y="40485"/>
                    <a:pt x="59352" y="40733"/>
                    <a:pt x="59481" y="40925"/>
                  </a:cubicBezTo>
                  <a:cubicBezTo>
                    <a:pt x="60190" y="41997"/>
                    <a:pt x="59723" y="43097"/>
                    <a:pt x="59457" y="44124"/>
                  </a:cubicBezTo>
                  <a:cubicBezTo>
                    <a:pt x="59269" y="44867"/>
                    <a:pt x="58688" y="45514"/>
                    <a:pt x="58147" y="46178"/>
                  </a:cubicBezTo>
                  <a:cubicBezTo>
                    <a:pt x="58137" y="46008"/>
                    <a:pt x="58109" y="45843"/>
                    <a:pt x="58124" y="45678"/>
                  </a:cubicBezTo>
                  <a:cubicBezTo>
                    <a:pt x="58261" y="43836"/>
                    <a:pt x="58467" y="41997"/>
                    <a:pt x="58522" y="40155"/>
                  </a:cubicBezTo>
                  <a:cubicBezTo>
                    <a:pt x="58591" y="38078"/>
                    <a:pt x="59842" y="36360"/>
                    <a:pt x="60095" y="34348"/>
                  </a:cubicBezTo>
                  <a:close/>
                  <a:moveTo>
                    <a:pt x="16179" y="40541"/>
                  </a:moveTo>
                  <a:lnTo>
                    <a:pt x="16179" y="40541"/>
                  </a:lnTo>
                  <a:cubicBezTo>
                    <a:pt x="16445" y="40604"/>
                    <a:pt x="16651" y="40636"/>
                    <a:pt x="16840" y="40705"/>
                  </a:cubicBezTo>
                  <a:cubicBezTo>
                    <a:pt x="17803" y="41053"/>
                    <a:pt x="18774" y="41393"/>
                    <a:pt x="19719" y="41778"/>
                  </a:cubicBezTo>
                  <a:cubicBezTo>
                    <a:pt x="19929" y="41865"/>
                    <a:pt x="20126" y="42112"/>
                    <a:pt x="20213" y="42332"/>
                  </a:cubicBezTo>
                  <a:cubicBezTo>
                    <a:pt x="20447" y="42904"/>
                    <a:pt x="20604" y="43510"/>
                    <a:pt x="20823" y="44087"/>
                  </a:cubicBezTo>
                  <a:cubicBezTo>
                    <a:pt x="20927" y="44361"/>
                    <a:pt x="21079" y="44613"/>
                    <a:pt x="21272" y="44835"/>
                  </a:cubicBezTo>
                  <a:cubicBezTo>
                    <a:pt x="21373" y="44949"/>
                    <a:pt x="21552" y="44991"/>
                    <a:pt x="21712" y="45050"/>
                  </a:cubicBezTo>
                  <a:lnTo>
                    <a:pt x="21781" y="45077"/>
                  </a:lnTo>
                  <a:cubicBezTo>
                    <a:pt x="21808" y="44894"/>
                    <a:pt x="21899" y="44688"/>
                    <a:pt x="21849" y="44532"/>
                  </a:cubicBezTo>
                  <a:cubicBezTo>
                    <a:pt x="21707" y="44101"/>
                    <a:pt x="21496" y="43693"/>
                    <a:pt x="21322" y="43272"/>
                  </a:cubicBezTo>
                  <a:cubicBezTo>
                    <a:pt x="21212" y="42988"/>
                    <a:pt x="21120" y="42698"/>
                    <a:pt x="20973" y="42273"/>
                  </a:cubicBezTo>
                  <a:lnTo>
                    <a:pt x="20973" y="42273"/>
                  </a:lnTo>
                  <a:cubicBezTo>
                    <a:pt x="23546" y="43386"/>
                    <a:pt x="25672" y="44812"/>
                    <a:pt x="27189" y="46998"/>
                  </a:cubicBezTo>
                  <a:cubicBezTo>
                    <a:pt x="25718" y="46636"/>
                    <a:pt x="24242" y="46283"/>
                    <a:pt x="22774" y="45899"/>
                  </a:cubicBezTo>
                  <a:cubicBezTo>
                    <a:pt x="22495" y="45825"/>
                    <a:pt x="22251" y="45633"/>
                    <a:pt x="21986" y="45499"/>
                  </a:cubicBezTo>
                  <a:cubicBezTo>
                    <a:pt x="21931" y="45470"/>
                    <a:pt x="21866" y="45430"/>
                    <a:pt x="21805" y="45430"/>
                  </a:cubicBezTo>
                  <a:cubicBezTo>
                    <a:pt x="21800" y="45430"/>
                    <a:pt x="21794" y="45431"/>
                    <a:pt x="21788" y="45431"/>
                  </a:cubicBezTo>
                  <a:cubicBezTo>
                    <a:pt x="21775" y="45431"/>
                    <a:pt x="21765" y="45436"/>
                    <a:pt x="21752" y="45436"/>
                  </a:cubicBezTo>
                  <a:cubicBezTo>
                    <a:pt x="21623" y="45452"/>
                    <a:pt x="21495" y="45459"/>
                    <a:pt x="21369" y="45459"/>
                  </a:cubicBezTo>
                  <a:cubicBezTo>
                    <a:pt x="20281" y="45459"/>
                    <a:pt x="19292" y="44927"/>
                    <a:pt x="18231" y="44771"/>
                  </a:cubicBezTo>
                  <a:cubicBezTo>
                    <a:pt x="18117" y="44758"/>
                    <a:pt x="17985" y="44615"/>
                    <a:pt x="17934" y="44501"/>
                  </a:cubicBezTo>
                  <a:cubicBezTo>
                    <a:pt x="17357" y="43217"/>
                    <a:pt x="16794" y="41929"/>
                    <a:pt x="16179" y="40541"/>
                  </a:cubicBezTo>
                  <a:close/>
                  <a:moveTo>
                    <a:pt x="49392" y="35701"/>
                  </a:moveTo>
                  <a:cubicBezTo>
                    <a:pt x="52188" y="37066"/>
                    <a:pt x="54800" y="38349"/>
                    <a:pt x="57422" y="39614"/>
                  </a:cubicBezTo>
                  <a:cubicBezTo>
                    <a:pt x="57743" y="39765"/>
                    <a:pt x="57825" y="39940"/>
                    <a:pt x="57794" y="40283"/>
                  </a:cubicBezTo>
                  <a:cubicBezTo>
                    <a:pt x="57601" y="42584"/>
                    <a:pt x="57436" y="44880"/>
                    <a:pt x="57263" y="47182"/>
                  </a:cubicBezTo>
                  <a:cubicBezTo>
                    <a:pt x="57240" y="47485"/>
                    <a:pt x="57225" y="47786"/>
                    <a:pt x="57202" y="48148"/>
                  </a:cubicBezTo>
                  <a:cubicBezTo>
                    <a:pt x="54406" y="47456"/>
                    <a:pt x="52133" y="45821"/>
                    <a:pt x="49566" y="44753"/>
                  </a:cubicBezTo>
                  <a:cubicBezTo>
                    <a:pt x="50166" y="44642"/>
                    <a:pt x="50734" y="44559"/>
                    <a:pt x="51294" y="44437"/>
                  </a:cubicBezTo>
                  <a:cubicBezTo>
                    <a:pt x="52779" y="44097"/>
                    <a:pt x="53760" y="43112"/>
                    <a:pt x="54475" y="41837"/>
                  </a:cubicBezTo>
                  <a:cubicBezTo>
                    <a:pt x="54988" y="40921"/>
                    <a:pt x="54749" y="40091"/>
                    <a:pt x="53869" y="39509"/>
                  </a:cubicBezTo>
                  <a:cubicBezTo>
                    <a:pt x="53338" y="39159"/>
                    <a:pt x="52769" y="39024"/>
                    <a:pt x="52178" y="39024"/>
                  </a:cubicBezTo>
                  <a:cubicBezTo>
                    <a:pt x="51918" y="39024"/>
                    <a:pt x="51653" y="39050"/>
                    <a:pt x="51385" y="39096"/>
                  </a:cubicBezTo>
                  <a:cubicBezTo>
                    <a:pt x="51119" y="39147"/>
                    <a:pt x="50853" y="39233"/>
                    <a:pt x="50523" y="39321"/>
                  </a:cubicBezTo>
                  <a:cubicBezTo>
                    <a:pt x="50619" y="38982"/>
                    <a:pt x="50743" y="38679"/>
                    <a:pt x="50775" y="38368"/>
                  </a:cubicBezTo>
                  <a:cubicBezTo>
                    <a:pt x="50799" y="38116"/>
                    <a:pt x="50789" y="37735"/>
                    <a:pt x="50638" y="37625"/>
                  </a:cubicBezTo>
                  <a:cubicBezTo>
                    <a:pt x="50547" y="37561"/>
                    <a:pt x="50417" y="37542"/>
                    <a:pt x="50277" y="37542"/>
                  </a:cubicBezTo>
                  <a:cubicBezTo>
                    <a:pt x="50129" y="37542"/>
                    <a:pt x="49968" y="37563"/>
                    <a:pt x="49827" y="37575"/>
                  </a:cubicBezTo>
                  <a:cubicBezTo>
                    <a:pt x="49672" y="37588"/>
                    <a:pt x="49525" y="37695"/>
                    <a:pt x="49208" y="37832"/>
                  </a:cubicBezTo>
                  <a:cubicBezTo>
                    <a:pt x="49272" y="37075"/>
                    <a:pt x="49332" y="36410"/>
                    <a:pt x="49392" y="35701"/>
                  </a:cubicBezTo>
                  <a:close/>
                  <a:moveTo>
                    <a:pt x="1082" y="42134"/>
                  </a:moveTo>
                  <a:cubicBezTo>
                    <a:pt x="4409" y="42336"/>
                    <a:pt x="7480" y="43358"/>
                    <a:pt x="10643" y="44229"/>
                  </a:cubicBezTo>
                  <a:cubicBezTo>
                    <a:pt x="9698" y="45214"/>
                    <a:pt x="8905" y="46255"/>
                    <a:pt x="7695" y="46883"/>
                  </a:cubicBezTo>
                  <a:lnTo>
                    <a:pt x="7695" y="46884"/>
                  </a:lnTo>
                  <a:cubicBezTo>
                    <a:pt x="7045" y="47223"/>
                    <a:pt x="6490" y="47745"/>
                    <a:pt x="5866" y="48203"/>
                  </a:cubicBezTo>
                  <a:cubicBezTo>
                    <a:pt x="4226" y="47089"/>
                    <a:pt x="1475" y="43643"/>
                    <a:pt x="1082" y="42134"/>
                  </a:cubicBezTo>
                  <a:close/>
                  <a:moveTo>
                    <a:pt x="11809" y="44486"/>
                  </a:moveTo>
                  <a:cubicBezTo>
                    <a:pt x="11875" y="44486"/>
                    <a:pt x="11946" y="44495"/>
                    <a:pt x="12026" y="44509"/>
                  </a:cubicBezTo>
                  <a:cubicBezTo>
                    <a:pt x="13589" y="44793"/>
                    <a:pt x="15161" y="45044"/>
                    <a:pt x="16889" y="45338"/>
                  </a:cubicBezTo>
                  <a:cubicBezTo>
                    <a:pt x="15418" y="46883"/>
                    <a:pt x="14061" y="48308"/>
                    <a:pt x="12705" y="49743"/>
                  </a:cubicBezTo>
                  <a:cubicBezTo>
                    <a:pt x="12521" y="49940"/>
                    <a:pt x="12320" y="50141"/>
                    <a:pt x="12204" y="50380"/>
                  </a:cubicBezTo>
                  <a:cubicBezTo>
                    <a:pt x="12141" y="50504"/>
                    <a:pt x="12186" y="50770"/>
                    <a:pt x="12287" y="50856"/>
                  </a:cubicBezTo>
                  <a:cubicBezTo>
                    <a:pt x="12302" y="50869"/>
                    <a:pt x="12322" y="50877"/>
                    <a:pt x="12342" y="50879"/>
                  </a:cubicBezTo>
                  <a:cubicBezTo>
                    <a:pt x="12364" y="50886"/>
                    <a:pt x="12391" y="50890"/>
                    <a:pt x="12421" y="50890"/>
                  </a:cubicBezTo>
                  <a:cubicBezTo>
                    <a:pt x="12530" y="50890"/>
                    <a:pt x="12676" y="50846"/>
                    <a:pt x="12759" y="50793"/>
                  </a:cubicBezTo>
                  <a:cubicBezTo>
                    <a:pt x="13900" y="49985"/>
                    <a:pt x="14909" y="49047"/>
                    <a:pt x="15734" y="47896"/>
                  </a:cubicBezTo>
                  <a:cubicBezTo>
                    <a:pt x="16298" y="47112"/>
                    <a:pt x="16985" y="46415"/>
                    <a:pt x="17632" y="45691"/>
                  </a:cubicBezTo>
                  <a:cubicBezTo>
                    <a:pt x="17691" y="45624"/>
                    <a:pt x="17815" y="45567"/>
                    <a:pt x="17906" y="45567"/>
                  </a:cubicBezTo>
                  <a:cubicBezTo>
                    <a:pt x="17921" y="45567"/>
                    <a:pt x="17935" y="45569"/>
                    <a:pt x="17947" y="45572"/>
                  </a:cubicBezTo>
                  <a:cubicBezTo>
                    <a:pt x="18965" y="45797"/>
                    <a:pt x="19979" y="46043"/>
                    <a:pt x="21134" y="46319"/>
                  </a:cubicBezTo>
                  <a:cubicBezTo>
                    <a:pt x="20318" y="47315"/>
                    <a:pt x="19566" y="48226"/>
                    <a:pt x="18818" y="49138"/>
                  </a:cubicBezTo>
                  <a:cubicBezTo>
                    <a:pt x="18448" y="49592"/>
                    <a:pt x="18081" y="50050"/>
                    <a:pt x="17724" y="50513"/>
                  </a:cubicBezTo>
                  <a:cubicBezTo>
                    <a:pt x="17623" y="50641"/>
                    <a:pt x="17513" y="50783"/>
                    <a:pt x="17477" y="50939"/>
                  </a:cubicBezTo>
                  <a:cubicBezTo>
                    <a:pt x="17444" y="51100"/>
                    <a:pt x="17494" y="51279"/>
                    <a:pt x="17509" y="51447"/>
                  </a:cubicBezTo>
                  <a:cubicBezTo>
                    <a:pt x="17692" y="51416"/>
                    <a:pt x="17894" y="51420"/>
                    <a:pt x="18054" y="51342"/>
                  </a:cubicBezTo>
                  <a:cubicBezTo>
                    <a:pt x="18196" y="51279"/>
                    <a:pt x="18297" y="51123"/>
                    <a:pt x="18398" y="50995"/>
                  </a:cubicBezTo>
                  <a:cubicBezTo>
                    <a:pt x="19511" y="49587"/>
                    <a:pt x="20616" y="48171"/>
                    <a:pt x="21739" y="46773"/>
                  </a:cubicBezTo>
                  <a:cubicBezTo>
                    <a:pt x="21810" y="46679"/>
                    <a:pt x="21982" y="46602"/>
                    <a:pt x="22110" y="46602"/>
                  </a:cubicBezTo>
                  <a:cubicBezTo>
                    <a:pt x="22132" y="46602"/>
                    <a:pt x="22152" y="46604"/>
                    <a:pt x="22170" y="46608"/>
                  </a:cubicBezTo>
                  <a:cubicBezTo>
                    <a:pt x="23929" y="47035"/>
                    <a:pt x="25690" y="47475"/>
                    <a:pt x="27441" y="47942"/>
                  </a:cubicBezTo>
                  <a:cubicBezTo>
                    <a:pt x="27716" y="48016"/>
                    <a:pt x="27959" y="48226"/>
                    <a:pt x="28363" y="48460"/>
                  </a:cubicBezTo>
                  <a:cubicBezTo>
                    <a:pt x="27868" y="48855"/>
                    <a:pt x="27528" y="49234"/>
                    <a:pt x="27106" y="49440"/>
                  </a:cubicBezTo>
                  <a:cubicBezTo>
                    <a:pt x="24039" y="50962"/>
                    <a:pt x="20854" y="51778"/>
                    <a:pt x="17503" y="51778"/>
                  </a:cubicBezTo>
                  <a:cubicBezTo>
                    <a:pt x="16670" y="51775"/>
                    <a:pt x="15837" y="51724"/>
                    <a:pt x="15010" y="51622"/>
                  </a:cubicBezTo>
                  <a:cubicBezTo>
                    <a:pt x="14084" y="51512"/>
                    <a:pt x="13172" y="51356"/>
                    <a:pt x="12278" y="51140"/>
                  </a:cubicBezTo>
                  <a:cubicBezTo>
                    <a:pt x="10513" y="50728"/>
                    <a:pt x="8817" y="50101"/>
                    <a:pt x="7208" y="49169"/>
                  </a:cubicBezTo>
                  <a:cubicBezTo>
                    <a:pt x="7067" y="49087"/>
                    <a:pt x="6924" y="49000"/>
                    <a:pt x="6787" y="48908"/>
                  </a:cubicBezTo>
                  <a:cubicBezTo>
                    <a:pt x="6746" y="48881"/>
                    <a:pt x="6718" y="48826"/>
                    <a:pt x="6640" y="48725"/>
                  </a:cubicBezTo>
                  <a:cubicBezTo>
                    <a:pt x="6970" y="48441"/>
                    <a:pt x="7255" y="48056"/>
                    <a:pt x="7635" y="47886"/>
                  </a:cubicBezTo>
                  <a:cubicBezTo>
                    <a:pt x="9184" y="47194"/>
                    <a:pt x="10229" y="45938"/>
                    <a:pt x="11325" y="44733"/>
                  </a:cubicBezTo>
                  <a:cubicBezTo>
                    <a:pt x="11487" y="44551"/>
                    <a:pt x="11627" y="44486"/>
                    <a:pt x="11809" y="44486"/>
                  </a:cubicBezTo>
                  <a:close/>
                  <a:moveTo>
                    <a:pt x="34655" y="41590"/>
                  </a:moveTo>
                  <a:cubicBezTo>
                    <a:pt x="39014" y="44001"/>
                    <a:pt x="43781" y="44551"/>
                    <a:pt x="48603" y="44826"/>
                  </a:cubicBezTo>
                  <a:cubicBezTo>
                    <a:pt x="48722" y="46375"/>
                    <a:pt x="48846" y="47938"/>
                    <a:pt x="48970" y="49547"/>
                  </a:cubicBezTo>
                  <a:cubicBezTo>
                    <a:pt x="46399" y="50376"/>
                    <a:pt x="44001" y="51802"/>
                    <a:pt x="41236" y="52054"/>
                  </a:cubicBezTo>
                  <a:cubicBezTo>
                    <a:pt x="40570" y="52115"/>
                    <a:pt x="39887" y="52174"/>
                    <a:pt x="39213" y="52174"/>
                  </a:cubicBezTo>
                  <a:cubicBezTo>
                    <a:pt x="38714" y="52174"/>
                    <a:pt x="38219" y="52142"/>
                    <a:pt x="37739" y="52054"/>
                  </a:cubicBezTo>
                  <a:cubicBezTo>
                    <a:pt x="36067" y="51743"/>
                    <a:pt x="34443" y="51156"/>
                    <a:pt x="32813" y="50661"/>
                  </a:cubicBezTo>
                  <a:cubicBezTo>
                    <a:pt x="32689" y="50625"/>
                    <a:pt x="32547" y="50318"/>
                    <a:pt x="32579" y="50175"/>
                  </a:cubicBezTo>
                  <a:cubicBezTo>
                    <a:pt x="32776" y="49323"/>
                    <a:pt x="33037" y="48484"/>
                    <a:pt x="33244" y="47632"/>
                  </a:cubicBezTo>
                  <a:cubicBezTo>
                    <a:pt x="33702" y="45711"/>
                    <a:pt x="34146" y="43786"/>
                    <a:pt x="34596" y="41866"/>
                  </a:cubicBezTo>
                  <a:cubicBezTo>
                    <a:pt x="34615" y="41778"/>
                    <a:pt x="34632" y="41691"/>
                    <a:pt x="34655" y="41590"/>
                  </a:cubicBezTo>
                  <a:close/>
                  <a:moveTo>
                    <a:pt x="29405" y="41608"/>
                  </a:moveTo>
                  <a:cubicBezTo>
                    <a:pt x="29662" y="41608"/>
                    <a:pt x="29748" y="41867"/>
                    <a:pt x="29806" y="42098"/>
                  </a:cubicBezTo>
                  <a:cubicBezTo>
                    <a:pt x="30155" y="43520"/>
                    <a:pt x="30498" y="44944"/>
                    <a:pt x="30824" y="46370"/>
                  </a:cubicBezTo>
                  <a:cubicBezTo>
                    <a:pt x="31081" y="47475"/>
                    <a:pt x="31310" y="48588"/>
                    <a:pt x="31535" y="49702"/>
                  </a:cubicBezTo>
                  <a:cubicBezTo>
                    <a:pt x="31594" y="49987"/>
                    <a:pt x="31553" y="50298"/>
                    <a:pt x="31649" y="50563"/>
                  </a:cubicBezTo>
                  <a:cubicBezTo>
                    <a:pt x="31750" y="50853"/>
                    <a:pt x="31902" y="51201"/>
                    <a:pt x="32135" y="51343"/>
                  </a:cubicBezTo>
                  <a:cubicBezTo>
                    <a:pt x="32424" y="51512"/>
                    <a:pt x="32492" y="51673"/>
                    <a:pt x="32497" y="51975"/>
                  </a:cubicBezTo>
                  <a:cubicBezTo>
                    <a:pt x="32530" y="53159"/>
                    <a:pt x="32593" y="54345"/>
                    <a:pt x="32644" y="55582"/>
                  </a:cubicBezTo>
                  <a:cubicBezTo>
                    <a:pt x="32130" y="55285"/>
                    <a:pt x="31567" y="54968"/>
                    <a:pt x="31016" y="54638"/>
                  </a:cubicBezTo>
                  <a:cubicBezTo>
                    <a:pt x="30952" y="54602"/>
                    <a:pt x="30915" y="54492"/>
                    <a:pt x="30906" y="54410"/>
                  </a:cubicBezTo>
                  <a:cubicBezTo>
                    <a:pt x="30631" y="52498"/>
                    <a:pt x="30118" y="50650"/>
                    <a:pt x="29379" y="48868"/>
                  </a:cubicBezTo>
                  <a:cubicBezTo>
                    <a:pt x="29316" y="48716"/>
                    <a:pt x="29389" y="48497"/>
                    <a:pt x="29430" y="48314"/>
                  </a:cubicBezTo>
                  <a:cubicBezTo>
                    <a:pt x="29499" y="47997"/>
                    <a:pt x="29457" y="47786"/>
                    <a:pt x="29091" y="47704"/>
                  </a:cubicBezTo>
                  <a:cubicBezTo>
                    <a:pt x="28940" y="47667"/>
                    <a:pt x="28757" y="47553"/>
                    <a:pt x="28692" y="47420"/>
                  </a:cubicBezTo>
                  <a:cubicBezTo>
                    <a:pt x="27913" y="45830"/>
                    <a:pt x="27152" y="44225"/>
                    <a:pt x="26354" y="42552"/>
                  </a:cubicBezTo>
                  <a:cubicBezTo>
                    <a:pt x="27317" y="42245"/>
                    <a:pt x="28285" y="41925"/>
                    <a:pt x="29261" y="41631"/>
                  </a:cubicBezTo>
                  <a:cubicBezTo>
                    <a:pt x="29314" y="41615"/>
                    <a:pt x="29362" y="41608"/>
                    <a:pt x="29405" y="41608"/>
                  </a:cubicBezTo>
                  <a:close/>
                  <a:moveTo>
                    <a:pt x="55598" y="76300"/>
                  </a:moveTo>
                  <a:cubicBezTo>
                    <a:pt x="57308" y="76378"/>
                    <a:pt x="59068" y="76466"/>
                    <a:pt x="60828" y="76553"/>
                  </a:cubicBezTo>
                  <a:cubicBezTo>
                    <a:pt x="60906" y="76558"/>
                    <a:pt x="61020" y="76580"/>
                    <a:pt x="61062" y="76640"/>
                  </a:cubicBezTo>
                  <a:cubicBezTo>
                    <a:pt x="61845" y="77722"/>
                    <a:pt x="63097" y="78139"/>
                    <a:pt x="64174" y="78799"/>
                  </a:cubicBezTo>
                  <a:cubicBezTo>
                    <a:pt x="64903" y="79243"/>
                    <a:pt x="65678" y="79605"/>
                    <a:pt x="66433" y="80004"/>
                  </a:cubicBezTo>
                  <a:cubicBezTo>
                    <a:pt x="66410" y="80077"/>
                    <a:pt x="66393" y="80150"/>
                    <a:pt x="66370" y="80224"/>
                  </a:cubicBezTo>
                  <a:cubicBezTo>
                    <a:pt x="65081" y="80169"/>
                    <a:pt x="63789" y="80133"/>
                    <a:pt x="62501" y="80046"/>
                  </a:cubicBezTo>
                  <a:cubicBezTo>
                    <a:pt x="60696" y="79931"/>
                    <a:pt x="58889" y="79775"/>
                    <a:pt x="57084" y="79638"/>
                  </a:cubicBezTo>
                  <a:cubicBezTo>
                    <a:pt x="57010" y="79633"/>
                    <a:pt x="56937" y="79638"/>
                    <a:pt x="56863" y="79628"/>
                  </a:cubicBezTo>
                  <a:cubicBezTo>
                    <a:pt x="55173" y="79426"/>
                    <a:pt x="55296" y="79216"/>
                    <a:pt x="55433" y="77854"/>
                  </a:cubicBezTo>
                  <a:cubicBezTo>
                    <a:pt x="55488" y="77299"/>
                    <a:pt x="55553" y="76746"/>
                    <a:pt x="55598" y="76300"/>
                  </a:cubicBezTo>
                  <a:close/>
                  <a:moveTo>
                    <a:pt x="50273" y="50317"/>
                  </a:moveTo>
                  <a:cubicBezTo>
                    <a:pt x="50364" y="50317"/>
                    <a:pt x="50455" y="50320"/>
                    <a:pt x="50547" y="50325"/>
                  </a:cubicBezTo>
                  <a:cubicBezTo>
                    <a:pt x="52701" y="50444"/>
                    <a:pt x="54878" y="50353"/>
                    <a:pt x="57024" y="50545"/>
                  </a:cubicBezTo>
                  <a:cubicBezTo>
                    <a:pt x="59361" y="50757"/>
                    <a:pt x="61524" y="51691"/>
                    <a:pt x="63674" y="52585"/>
                  </a:cubicBezTo>
                  <a:cubicBezTo>
                    <a:pt x="67469" y="54162"/>
                    <a:pt x="71008" y="56165"/>
                    <a:pt x="74084" y="58929"/>
                  </a:cubicBezTo>
                  <a:cubicBezTo>
                    <a:pt x="75598" y="60288"/>
                    <a:pt x="76900" y="61868"/>
                    <a:pt x="77942" y="63618"/>
                  </a:cubicBezTo>
                  <a:cubicBezTo>
                    <a:pt x="76705" y="64617"/>
                    <a:pt x="75472" y="65611"/>
                    <a:pt x="74294" y="66555"/>
                  </a:cubicBezTo>
                  <a:lnTo>
                    <a:pt x="74294" y="66556"/>
                  </a:lnTo>
                  <a:cubicBezTo>
                    <a:pt x="72777" y="65345"/>
                    <a:pt x="71305" y="64016"/>
                    <a:pt x="69682" y="62903"/>
                  </a:cubicBezTo>
                  <a:cubicBezTo>
                    <a:pt x="67862" y="61657"/>
                    <a:pt x="65942" y="60534"/>
                    <a:pt x="63990" y="59498"/>
                  </a:cubicBezTo>
                  <a:cubicBezTo>
                    <a:pt x="63380" y="59172"/>
                    <a:pt x="63081" y="58878"/>
                    <a:pt x="62917" y="58224"/>
                  </a:cubicBezTo>
                  <a:cubicBezTo>
                    <a:pt x="62129" y="55043"/>
                    <a:pt x="59873" y="53374"/>
                    <a:pt x="56854" y="52604"/>
                  </a:cubicBezTo>
                  <a:cubicBezTo>
                    <a:pt x="54717" y="52053"/>
                    <a:pt x="52531" y="51829"/>
                    <a:pt x="50326" y="51820"/>
                  </a:cubicBezTo>
                  <a:cubicBezTo>
                    <a:pt x="50316" y="51820"/>
                    <a:pt x="50306" y="51820"/>
                    <a:pt x="50296" y="51820"/>
                  </a:cubicBezTo>
                  <a:cubicBezTo>
                    <a:pt x="49623" y="51820"/>
                    <a:pt x="48970" y="51966"/>
                    <a:pt x="48374" y="52559"/>
                  </a:cubicBezTo>
                  <a:cubicBezTo>
                    <a:pt x="49226" y="52595"/>
                    <a:pt x="50005" y="52586"/>
                    <a:pt x="50766" y="52673"/>
                  </a:cubicBezTo>
                  <a:cubicBezTo>
                    <a:pt x="52766" y="52911"/>
                    <a:pt x="54782" y="53066"/>
                    <a:pt x="56744" y="53484"/>
                  </a:cubicBezTo>
                  <a:cubicBezTo>
                    <a:pt x="59700" y="54116"/>
                    <a:pt x="61850" y="56221"/>
                    <a:pt x="62340" y="59498"/>
                  </a:cubicBezTo>
                  <a:cubicBezTo>
                    <a:pt x="62785" y="62490"/>
                    <a:pt x="62684" y="65452"/>
                    <a:pt x="62276" y="68422"/>
                  </a:cubicBezTo>
                  <a:cubicBezTo>
                    <a:pt x="61965" y="70690"/>
                    <a:pt x="61639" y="72955"/>
                    <a:pt x="61323" y="75223"/>
                  </a:cubicBezTo>
                  <a:cubicBezTo>
                    <a:pt x="61286" y="75503"/>
                    <a:pt x="61240" y="75692"/>
                    <a:pt x="60878" y="75700"/>
                  </a:cubicBezTo>
                  <a:cubicBezTo>
                    <a:pt x="60677" y="75705"/>
                    <a:pt x="60476" y="75707"/>
                    <a:pt x="60275" y="75707"/>
                  </a:cubicBezTo>
                  <a:cubicBezTo>
                    <a:pt x="58309" y="75707"/>
                    <a:pt x="56372" y="75494"/>
                    <a:pt x="54480" y="74916"/>
                  </a:cubicBezTo>
                  <a:cubicBezTo>
                    <a:pt x="54480" y="73248"/>
                    <a:pt x="54489" y="71588"/>
                    <a:pt x="54475" y="69930"/>
                  </a:cubicBezTo>
                  <a:cubicBezTo>
                    <a:pt x="54461" y="67638"/>
                    <a:pt x="54434" y="65346"/>
                    <a:pt x="54411" y="63054"/>
                  </a:cubicBezTo>
                  <a:cubicBezTo>
                    <a:pt x="54407" y="62908"/>
                    <a:pt x="54429" y="62738"/>
                    <a:pt x="54361" y="62624"/>
                  </a:cubicBezTo>
                  <a:cubicBezTo>
                    <a:pt x="54278" y="62481"/>
                    <a:pt x="54117" y="62298"/>
                    <a:pt x="53989" y="62298"/>
                  </a:cubicBezTo>
                  <a:cubicBezTo>
                    <a:pt x="53951" y="62299"/>
                    <a:pt x="53913" y="62309"/>
                    <a:pt x="53879" y="62326"/>
                  </a:cubicBezTo>
                  <a:cubicBezTo>
                    <a:pt x="53774" y="62385"/>
                    <a:pt x="53660" y="62509"/>
                    <a:pt x="53614" y="62619"/>
                  </a:cubicBezTo>
                  <a:cubicBezTo>
                    <a:pt x="53531" y="62789"/>
                    <a:pt x="53531" y="63008"/>
                    <a:pt x="53531" y="63210"/>
                  </a:cubicBezTo>
                  <a:cubicBezTo>
                    <a:pt x="53572" y="66727"/>
                    <a:pt x="53609" y="70246"/>
                    <a:pt x="53641" y="73766"/>
                  </a:cubicBezTo>
                  <a:cubicBezTo>
                    <a:pt x="53645" y="74211"/>
                    <a:pt x="53568" y="74655"/>
                    <a:pt x="53591" y="75099"/>
                  </a:cubicBezTo>
                  <a:cubicBezTo>
                    <a:pt x="53599" y="75260"/>
                    <a:pt x="53755" y="75475"/>
                    <a:pt x="53902" y="75563"/>
                  </a:cubicBezTo>
                  <a:cubicBezTo>
                    <a:pt x="54214" y="75746"/>
                    <a:pt x="54562" y="75866"/>
                    <a:pt x="54943" y="76030"/>
                  </a:cubicBezTo>
                  <a:cubicBezTo>
                    <a:pt x="54764" y="76576"/>
                    <a:pt x="54838" y="77158"/>
                    <a:pt x="54333" y="77671"/>
                  </a:cubicBezTo>
                  <a:cubicBezTo>
                    <a:pt x="53906" y="78102"/>
                    <a:pt x="53783" y="78817"/>
                    <a:pt x="53458" y="79367"/>
                  </a:cubicBezTo>
                  <a:cubicBezTo>
                    <a:pt x="52545" y="80930"/>
                    <a:pt x="51574" y="82457"/>
                    <a:pt x="50666" y="84024"/>
                  </a:cubicBezTo>
                  <a:cubicBezTo>
                    <a:pt x="49529" y="85981"/>
                    <a:pt x="48393" y="87943"/>
                    <a:pt x="47334" y="89946"/>
                  </a:cubicBezTo>
                  <a:cubicBezTo>
                    <a:pt x="46827" y="90895"/>
                    <a:pt x="46251" y="91560"/>
                    <a:pt x="45109" y="91560"/>
                  </a:cubicBezTo>
                  <a:cubicBezTo>
                    <a:pt x="45083" y="91560"/>
                    <a:pt x="45056" y="91560"/>
                    <a:pt x="45029" y="91559"/>
                  </a:cubicBezTo>
                  <a:cubicBezTo>
                    <a:pt x="43984" y="91532"/>
                    <a:pt x="42989" y="91316"/>
                    <a:pt x="42067" y="90848"/>
                  </a:cubicBezTo>
                  <a:cubicBezTo>
                    <a:pt x="41774" y="90697"/>
                    <a:pt x="41550" y="90390"/>
                    <a:pt x="41321" y="90133"/>
                  </a:cubicBezTo>
                  <a:cubicBezTo>
                    <a:pt x="41127" y="89918"/>
                    <a:pt x="40981" y="89657"/>
                    <a:pt x="40793" y="89432"/>
                  </a:cubicBezTo>
                  <a:cubicBezTo>
                    <a:pt x="40539" y="89134"/>
                    <a:pt x="40276" y="88974"/>
                    <a:pt x="39989" y="88974"/>
                  </a:cubicBezTo>
                  <a:cubicBezTo>
                    <a:pt x="39800" y="88974"/>
                    <a:pt x="39600" y="89043"/>
                    <a:pt x="39386" y="89189"/>
                  </a:cubicBezTo>
                  <a:cubicBezTo>
                    <a:pt x="38942" y="89492"/>
                    <a:pt x="38473" y="89849"/>
                    <a:pt x="38203" y="90299"/>
                  </a:cubicBezTo>
                  <a:cubicBezTo>
                    <a:pt x="37579" y="91340"/>
                    <a:pt x="36744" y="91759"/>
                    <a:pt x="35894" y="91759"/>
                  </a:cubicBezTo>
                  <a:cubicBezTo>
                    <a:pt x="35177" y="91759"/>
                    <a:pt x="34449" y="91461"/>
                    <a:pt x="33830" y="90987"/>
                  </a:cubicBezTo>
                  <a:cubicBezTo>
                    <a:pt x="33441" y="90684"/>
                    <a:pt x="33111" y="90312"/>
                    <a:pt x="32753" y="89969"/>
                  </a:cubicBezTo>
                  <a:cubicBezTo>
                    <a:pt x="32135" y="89373"/>
                    <a:pt x="31520" y="88772"/>
                    <a:pt x="30902" y="88177"/>
                  </a:cubicBezTo>
                  <a:cubicBezTo>
                    <a:pt x="30851" y="88126"/>
                    <a:pt x="30782" y="88094"/>
                    <a:pt x="30727" y="88044"/>
                  </a:cubicBezTo>
                  <a:cubicBezTo>
                    <a:pt x="28138" y="85532"/>
                    <a:pt x="25048" y="83662"/>
                    <a:pt x="22216" y="81457"/>
                  </a:cubicBezTo>
                  <a:cubicBezTo>
                    <a:pt x="19768" y="79550"/>
                    <a:pt x="17472" y="77465"/>
                    <a:pt x="15937" y="74756"/>
                  </a:cubicBezTo>
                  <a:cubicBezTo>
                    <a:pt x="14103" y="71510"/>
                    <a:pt x="13310" y="68041"/>
                    <a:pt x="14654" y="64360"/>
                  </a:cubicBezTo>
                  <a:cubicBezTo>
                    <a:pt x="15020" y="63365"/>
                    <a:pt x="15378" y="62358"/>
                    <a:pt x="15845" y="61409"/>
                  </a:cubicBezTo>
                  <a:cubicBezTo>
                    <a:pt x="17092" y="58884"/>
                    <a:pt x="19131" y="57147"/>
                    <a:pt x="21593" y="55868"/>
                  </a:cubicBezTo>
                  <a:cubicBezTo>
                    <a:pt x="22807" y="55235"/>
                    <a:pt x="24030" y="54588"/>
                    <a:pt x="25443" y="54482"/>
                  </a:cubicBezTo>
                  <a:cubicBezTo>
                    <a:pt x="25809" y="54454"/>
                    <a:pt x="26173" y="54437"/>
                    <a:pt x="26534" y="54437"/>
                  </a:cubicBezTo>
                  <a:cubicBezTo>
                    <a:pt x="27877" y="54437"/>
                    <a:pt x="29179" y="54670"/>
                    <a:pt x="30374" y="55418"/>
                  </a:cubicBezTo>
                  <a:cubicBezTo>
                    <a:pt x="31474" y="56100"/>
                    <a:pt x="32557" y="56821"/>
                    <a:pt x="33643" y="57530"/>
                  </a:cubicBezTo>
                  <a:cubicBezTo>
                    <a:pt x="33721" y="57577"/>
                    <a:pt x="33799" y="57631"/>
                    <a:pt x="33858" y="57700"/>
                  </a:cubicBezTo>
                  <a:cubicBezTo>
                    <a:pt x="36287" y="60368"/>
                    <a:pt x="39441" y="61582"/>
                    <a:pt x="42915" y="61880"/>
                  </a:cubicBezTo>
                  <a:cubicBezTo>
                    <a:pt x="46032" y="62151"/>
                    <a:pt x="49172" y="62141"/>
                    <a:pt x="52302" y="62211"/>
                  </a:cubicBezTo>
                  <a:cubicBezTo>
                    <a:pt x="52335" y="62211"/>
                    <a:pt x="52368" y="62212"/>
                    <a:pt x="52400" y="62212"/>
                  </a:cubicBezTo>
                  <a:cubicBezTo>
                    <a:pt x="52872" y="62212"/>
                    <a:pt x="53344" y="62126"/>
                    <a:pt x="53814" y="62032"/>
                  </a:cubicBezTo>
                  <a:lnTo>
                    <a:pt x="53814" y="62027"/>
                  </a:lnTo>
                  <a:cubicBezTo>
                    <a:pt x="53925" y="62010"/>
                    <a:pt x="54040" y="61987"/>
                    <a:pt x="54150" y="61964"/>
                  </a:cubicBezTo>
                  <a:cubicBezTo>
                    <a:pt x="54323" y="61926"/>
                    <a:pt x="54461" y="61702"/>
                    <a:pt x="54617" y="61565"/>
                  </a:cubicBezTo>
                  <a:cubicBezTo>
                    <a:pt x="54452" y="61450"/>
                    <a:pt x="54296" y="61262"/>
                    <a:pt x="54117" y="61234"/>
                  </a:cubicBezTo>
                  <a:cubicBezTo>
                    <a:pt x="53958" y="61212"/>
                    <a:pt x="53797" y="61205"/>
                    <a:pt x="53635" y="61205"/>
                  </a:cubicBezTo>
                  <a:cubicBezTo>
                    <a:pt x="53433" y="61205"/>
                    <a:pt x="53230" y="61216"/>
                    <a:pt x="53027" y="61221"/>
                  </a:cubicBezTo>
                  <a:cubicBezTo>
                    <a:pt x="51710" y="61261"/>
                    <a:pt x="50393" y="61293"/>
                    <a:pt x="49078" y="61293"/>
                  </a:cubicBezTo>
                  <a:cubicBezTo>
                    <a:pt x="46731" y="61293"/>
                    <a:pt x="44388" y="61190"/>
                    <a:pt x="42053" y="60841"/>
                  </a:cubicBezTo>
                  <a:cubicBezTo>
                    <a:pt x="40257" y="60570"/>
                    <a:pt x="38607" y="59928"/>
                    <a:pt x="37007" y="59057"/>
                  </a:cubicBezTo>
                  <a:cubicBezTo>
                    <a:pt x="35847" y="58425"/>
                    <a:pt x="34807" y="57706"/>
                    <a:pt x="34202" y="56528"/>
                  </a:cubicBezTo>
                  <a:cubicBezTo>
                    <a:pt x="33836" y="55807"/>
                    <a:pt x="33584" y="55006"/>
                    <a:pt x="33414" y="54208"/>
                  </a:cubicBezTo>
                  <a:cubicBezTo>
                    <a:pt x="33253" y="53447"/>
                    <a:pt x="33271" y="52650"/>
                    <a:pt x="33203" y="51829"/>
                  </a:cubicBezTo>
                  <a:lnTo>
                    <a:pt x="33203" y="51829"/>
                  </a:lnTo>
                  <a:cubicBezTo>
                    <a:pt x="34399" y="52141"/>
                    <a:pt x="35517" y="52489"/>
                    <a:pt x="36663" y="52714"/>
                  </a:cubicBezTo>
                  <a:cubicBezTo>
                    <a:pt x="37675" y="52916"/>
                    <a:pt x="38680" y="53020"/>
                    <a:pt x="39676" y="53020"/>
                  </a:cubicBezTo>
                  <a:cubicBezTo>
                    <a:pt x="41487" y="53020"/>
                    <a:pt x="43270" y="52676"/>
                    <a:pt x="45015" y="51949"/>
                  </a:cubicBezTo>
                  <a:cubicBezTo>
                    <a:pt x="45913" y="51577"/>
                    <a:pt x="46824" y="51247"/>
                    <a:pt x="47728" y="50899"/>
                  </a:cubicBezTo>
                  <a:cubicBezTo>
                    <a:pt x="48553" y="50577"/>
                    <a:pt x="49370" y="50317"/>
                    <a:pt x="50273" y="50317"/>
                  </a:cubicBezTo>
                  <a:close/>
                  <a:moveTo>
                    <a:pt x="46986" y="1"/>
                  </a:moveTo>
                  <a:cubicBezTo>
                    <a:pt x="46101" y="1"/>
                    <a:pt x="45423" y="598"/>
                    <a:pt x="44772" y="1205"/>
                  </a:cubicBezTo>
                  <a:cubicBezTo>
                    <a:pt x="44021" y="1901"/>
                    <a:pt x="43292" y="2625"/>
                    <a:pt x="42558" y="3336"/>
                  </a:cubicBezTo>
                  <a:cubicBezTo>
                    <a:pt x="42196" y="3684"/>
                    <a:pt x="41785" y="3858"/>
                    <a:pt x="41297" y="3858"/>
                  </a:cubicBezTo>
                  <a:cubicBezTo>
                    <a:pt x="41234" y="3858"/>
                    <a:pt x="41170" y="3855"/>
                    <a:pt x="41104" y="3849"/>
                  </a:cubicBezTo>
                  <a:cubicBezTo>
                    <a:pt x="40575" y="3802"/>
                    <a:pt x="40039" y="3730"/>
                    <a:pt x="39509" y="3730"/>
                  </a:cubicBezTo>
                  <a:cubicBezTo>
                    <a:pt x="39365" y="3730"/>
                    <a:pt x="39222" y="3735"/>
                    <a:pt x="39079" y="3748"/>
                  </a:cubicBezTo>
                  <a:cubicBezTo>
                    <a:pt x="37021" y="3927"/>
                    <a:pt x="36049" y="4793"/>
                    <a:pt x="35700" y="6594"/>
                  </a:cubicBezTo>
                  <a:cubicBezTo>
                    <a:pt x="35664" y="6773"/>
                    <a:pt x="35609" y="6947"/>
                    <a:pt x="35591" y="7131"/>
                  </a:cubicBezTo>
                  <a:cubicBezTo>
                    <a:pt x="35518" y="7703"/>
                    <a:pt x="35229" y="7947"/>
                    <a:pt x="34633" y="8029"/>
                  </a:cubicBezTo>
                  <a:cubicBezTo>
                    <a:pt x="32296" y="8363"/>
                    <a:pt x="30962" y="10705"/>
                    <a:pt x="31833" y="12897"/>
                  </a:cubicBezTo>
                  <a:cubicBezTo>
                    <a:pt x="31993" y="13305"/>
                    <a:pt x="32185" y="13703"/>
                    <a:pt x="32383" y="14092"/>
                  </a:cubicBezTo>
                  <a:cubicBezTo>
                    <a:pt x="33313" y="15972"/>
                    <a:pt x="34675" y="17649"/>
                    <a:pt x="34922" y="19895"/>
                  </a:cubicBezTo>
                  <a:cubicBezTo>
                    <a:pt x="34170" y="20642"/>
                    <a:pt x="34170" y="21564"/>
                    <a:pt x="34547" y="22641"/>
                  </a:cubicBezTo>
                  <a:cubicBezTo>
                    <a:pt x="35060" y="24117"/>
                    <a:pt x="36082" y="25011"/>
                    <a:pt x="37443" y="25607"/>
                  </a:cubicBezTo>
                  <a:cubicBezTo>
                    <a:pt x="37746" y="25739"/>
                    <a:pt x="37860" y="25891"/>
                    <a:pt x="37824" y="26221"/>
                  </a:cubicBezTo>
                  <a:cubicBezTo>
                    <a:pt x="37750" y="26949"/>
                    <a:pt x="37709" y="27678"/>
                    <a:pt x="37649" y="28430"/>
                  </a:cubicBezTo>
                  <a:cubicBezTo>
                    <a:pt x="36127" y="28567"/>
                    <a:pt x="35279" y="29585"/>
                    <a:pt x="34610" y="30699"/>
                  </a:cubicBezTo>
                  <a:cubicBezTo>
                    <a:pt x="33653" y="32298"/>
                    <a:pt x="33038" y="34044"/>
                    <a:pt x="32979" y="35947"/>
                  </a:cubicBezTo>
                  <a:cubicBezTo>
                    <a:pt x="32929" y="37606"/>
                    <a:pt x="32946" y="39251"/>
                    <a:pt x="33914" y="40718"/>
                  </a:cubicBezTo>
                  <a:cubicBezTo>
                    <a:pt x="33992" y="40841"/>
                    <a:pt x="33978" y="41062"/>
                    <a:pt x="33941" y="41222"/>
                  </a:cubicBezTo>
                  <a:cubicBezTo>
                    <a:pt x="33726" y="42244"/>
                    <a:pt x="33520" y="43266"/>
                    <a:pt x="33258" y="44280"/>
                  </a:cubicBezTo>
                  <a:cubicBezTo>
                    <a:pt x="32923" y="45590"/>
                    <a:pt x="32538" y="46892"/>
                    <a:pt x="32176" y="48194"/>
                  </a:cubicBezTo>
                  <a:cubicBezTo>
                    <a:pt x="32127" y="48189"/>
                    <a:pt x="32077" y="48184"/>
                    <a:pt x="32026" y="48176"/>
                  </a:cubicBezTo>
                  <a:cubicBezTo>
                    <a:pt x="31930" y="47736"/>
                    <a:pt x="31833" y="47291"/>
                    <a:pt x="31728" y="46851"/>
                  </a:cubicBezTo>
                  <a:cubicBezTo>
                    <a:pt x="31330" y="45141"/>
                    <a:pt x="30944" y="43426"/>
                    <a:pt x="30508" y="41726"/>
                  </a:cubicBezTo>
                  <a:cubicBezTo>
                    <a:pt x="30353" y="41124"/>
                    <a:pt x="29950" y="40787"/>
                    <a:pt x="29435" y="40787"/>
                  </a:cubicBezTo>
                  <a:cubicBezTo>
                    <a:pt x="29326" y="40787"/>
                    <a:pt x="29213" y="40802"/>
                    <a:pt x="29097" y="40833"/>
                  </a:cubicBezTo>
                  <a:cubicBezTo>
                    <a:pt x="28087" y="41094"/>
                    <a:pt x="27084" y="41392"/>
                    <a:pt x="26103" y="41749"/>
                  </a:cubicBezTo>
                  <a:cubicBezTo>
                    <a:pt x="25255" y="42061"/>
                    <a:pt x="25173" y="42433"/>
                    <a:pt x="25622" y="43239"/>
                  </a:cubicBezTo>
                  <a:cubicBezTo>
                    <a:pt x="25842" y="43624"/>
                    <a:pt x="26048" y="44023"/>
                    <a:pt x="26301" y="44495"/>
                  </a:cubicBezTo>
                  <a:cubicBezTo>
                    <a:pt x="25269" y="43785"/>
                    <a:pt x="24380" y="43065"/>
                    <a:pt x="23399" y="42515"/>
                  </a:cubicBezTo>
                  <a:cubicBezTo>
                    <a:pt x="20905" y="41121"/>
                    <a:pt x="18238" y="40150"/>
                    <a:pt x="15483" y="39430"/>
                  </a:cubicBezTo>
                  <a:cubicBezTo>
                    <a:pt x="14091" y="39064"/>
                    <a:pt x="12688" y="38851"/>
                    <a:pt x="11282" y="38851"/>
                  </a:cubicBezTo>
                  <a:cubicBezTo>
                    <a:pt x="10219" y="38851"/>
                    <a:pt x="9155" y="38972"/>
                    <a:pt x="8090" y="39242"/>
                  </a:cubicBezTo>
                  <a:cubicBezTo>
                    <a:pt x="6119" y="39741"/>
                    <a:pt x="4162" y="40283"/>
                    <a:pt x="2200" y="40819"/>
                  </a:cubicBezTo>
                  <a:cubicBezTo>
                    <a:pt x="1655" y="40965"/>
                    <a:pt x="1119" y="41154"/>
                    <a:pt x="583" y="41341"/>
                  </a:cubicBezTo>
                  <a:cubicBezTo>
                    <a:pt x="170" y="41493"/>
                    <a:pt x="0" y="41809"/>
                    <a:pt x="156" y="42217"/>
                  </a:cubicBezTo>
                  <a:cubicBezTo>
                    <a:pt x="358" y="42744"/>
                    <a:pt x="523" y="43312"/>
                    <a:pt x="844" y="43761"/>
                  </a:cubicBezTo>
                  <a:cubicBezTo>
                    <a:pt x="1958" y="45320"/>
                    <a:pt x="3021" y="46910"/>
                    <a:pt x="4506" y="48194"/>
                  </a:cubicBezTo>
                  <a:cubicBezTo>
                    <a:pt x="5671" y="49198"/>
                    <a:pt x="6894" y="50073"/>
                    <a:pt x="8288" y="50696"/>
                  </a:cubicBezTo>
                  <a:cubicBezTo>
                    <a:pt x="11208" y="51992"/>
                    <a:pt x="14233" y="52628"/>
                    <a:pt x="17338" y="52628"/>
                  </a:cubicBezTo>
                  <a:cubicBezTo>
                    <a:pt x="18342" y="52628"/>
                    <a:pt x="19355" y="52561"/>
                    <a:pt x="20375" y="52429"/>
                  </a:cubicBezTo>
                  <a:cubicBezTo>
                    <a:pt x="23316" y="52044"/>
                    <a:pt x="26118" y="51159"/>
                    <a:pt x="28730" y="49422"/>
                  </a:cubicBezTo>
                  <a:cubicBezTo>
                    <a:pt x="29174" y="50957"/>
                    <a:pt x="29620" y="52488"/>
                    <a:pt x="30083" y="54083"/>
                  </a:cubicBezTo>
                  <a:cubicBezTo>
                    <a:pt x="28551" y="53652"/>
                    <a:pt x="27328" y="53429"/>
                    <a:pt x="26237" y="53429"/>
                  </a:cubicBezTo>
                  <a:cubicBezTo>
                    <a:pt x="25648" y="53429"/>
                    <a:pt x="25098" y="53494"/>
                    <a:pt x="24559" y="53626"/>
                  </a:cubicBezTo>
                  <a:cubicBezTo>
                    <a:pt x="21204" y="54451"/>
                    <a:pt x="18482" y="56321"/>
                    <a:pt x="16254" y="58896"/>
                  </a:cubicBezTo>
                  <a:cubicBezTo>
                    <a:pt x="14975" y="60372"/>
                    <a:pt x="14361" y="62234"/>
                    <a:pt x="13719" y="64048"/>
                  </a:cubicBezTo>
                  <a:cubicBezTo>
                    <a:pt x="12312" y="68050"/>
                    <a:pt x="13124" y="71813"/>
                    <a:pt x="15158" y="75337"/>
                  </a:cubicBezTo>
                  <a:cubicBezTo>
                    <a:pt x="16749" y="78097"/>
                    <a:pt x="19081" y="80247"/>
                    <a:pt x="21589" y="82199"/>
                  </a:cubicBezTo>
                  <a:cubicBezTo>
                    <a:pt x="24421" y="84399"/>
                    <a:pt x="27506" y="86274"/>
                    <a:pt x="30104" y="88781"/>
                  </a:cubicBezTo>
                  <a:cubicBezTo>
                    <a:pt x="30155" y="88831"/>
                    <a:pt x="30224" y="88868"/>
                    <a:pt x="30274" y="88918"/>
                  </a:cubicBezTo>
                  <a:cubicBezTo>
                    <a:pt x="30866" y="89491"/>
                    <a:pt x="31489" y="90031"/>
                    <a:pt x="32035" y="90641"/>
                  </a:cubicBezTo>
                  <a:cubicBezTo>
                    <a:pt x="32736" y="91421"/>
                    <a:pt x="33514" y="92063"/>
                    <a:pt x="34486" y="92461"/>
                  </a:cubicBezTo>
                  <a:cubicBezTo>
                    <a:pt x="34936" y="92646"/>
                    <a:pt x="35398" y="92735"/>
                    <a:pt x="35850" y="92735"/>
                  </a:cubicBezTo>
                  <a:cubicBezTo>
                    <a:pt x="36912" y="92735"/>
                    <a:pt x="37924" y="92243"/>
                    <a:pt x="38611" y="91333"/>
                  </a:cubicBezTo>
                  <a:cubicBezTo>
                    <a:pt x="38841" y="91030"/>
                    <a:pt x="39042" y="90696"/>
                    <a:pt x="39295" y="90407"/>
                  </a:cubicBezTo>
                  <a:cubicBezTo>
                    <a:pt x="39542" y="90131"/>
                    <a:pt x="39718" y="89990"/>
                    <a:pt x="39880" y="89990"/>
                  </a:cubicBezTo>
                  <a:cubicBezTo>
                    <a:pt x="40050" y="89990"/>
                    <a:pt x="40204" y="90147"/>
                    <a:pt x="40408" y="90467"/>
                  </a:cubicBezTo>
                  <a:cubicBezTo>
                    <a:pt x="40894" y="91224"/>
                    <a:pt x="41531" y="91773"/>
                    <a:pt x="42406" y="92008"/>
                  </a:cubicBezTo>
                  <a:cubicBezTo>
                    <a:pt x="43077" y="92181"/>
                    <a:pt x="43750" y="92387"/>
                    <a:pt x="44438" y="92465"/>
                  </a:cubicBezTo>
                  <a:cubicBezTo>
                    <a:pt x="44684" y="92495"/>
                    <a:pt x="44915" y="92510"/>
                    <a:pt x="45134" y="92510"/>
                  </a:cubicBezTo>
                  <a:cubicBezTo>
                    <a:pt x="46545" y="92510"/>
                    <a:pt x="47416" y="91880"/>
                    <a:pt x="48123" y="90444"/>
                  </a:cubicBezTo>
                  <a:cubicBezTo>
                    <a:pt x="48306" y="90069"/>
                    <a:pt x="48342" y="89619"/>
                    <a:pt x="48553" y="89267"/>
                  </a:cubicBezTo>
                  <a:cubicBezTo>
                    <a:pt x="49562" y="87570"/>
                    <a:pt x="50551" y="85856"/>
                    <a:pt x="51661" y="84220"/>
                  </a:cubicBezTo>
                  <a:cubicBezTo>
                    <a:pt x="52692" y="82703"/>
                    <a:pt x="53723" y="81195"/>
                    <a:pt x="54369" y="79462"/>
                  </a:cubicBezTo>
                  <a:cubicBezTo>
                    <a:pt x="54398" y="79394"/>
                    <a:pt x="54448" y="79335"/>
                    <a:pt x="54516" y="79230"/>
                  </a:cubicBezTo>
                  <a:cubicBezTo>
                    <a:pt x="54924" y="80252"/>
                    <a:pt x="55777" y="80425"/>
                    <a:pt x="56647" y="80499"/>
                  </a:cubicBezTo>
                  <a:cubicBezTo>
                    <a:pt x="58527" y="80664"/>
                    <a:pt x="60411" y="80825"/>
                    <a:pt x="62295" y="80921"/>
                  </a:cubicBezTo>
                  <a:cubicBezTo>
                    <a:pt x="63547" y="80987"/>
                    <a:pt x="64803" y="81012"/>
                    <a:pt x="66058" y="81012"/>
                  </a:cubicBezTo>
                  <a:cubicBezTo>
                    <a:pt x="66359" y="81012"/>
                    <a:pt x="66660" y="81010"/>
                    <a:pt x="66961" y="81008"/>
                  </a:cubicBezTo>
                  <a:cubicBezTo>
                    <a:pt x="67012" y="81008"/>
                    <a:pt x="67065" y="81008"/>
                    <a:pt x="67120" y="81008"/>
                  </a:cubicBezTo>
                  <a:cubicBezTo>
                    <a:pt x="67554" y="81008"/>
                    <a:pt x="68063" y="80975"/>
                    <a:pt x="68153" y="80385"/>
                  </a:cubicBezTo>
                  <a:cubicBezTo>
                    <a:pt x="68253" y="79743"/>
                    <a:pt x="67662" y="79609"/>
                    <a:pt x="67236" y="79386"/>
                  </a:cubicBezTo>
                  <a:cubicBezTo>
                    <a:pt x="65398" y="78418"/>
                    <a:pt x="63560" y="77455"/>
                    <a:pt x="61763" y="76511"/>
                  </a:cubicBezTo>
                  <a:cubicBezTo>
                    <a:pt x="61868" y="76388"/>
                    <a:pt x="62024" y="76286"/>
                    <a:pt x="62043" y="76163"/>
                  </a:cubicBezTo>
                  <a:cubicBezTo>
                    <a:pt x="62849" y="70837"/>
                    <a:pt x="63968" y="65534"/>
                    <a:pt x="63335" y="60088"/>
                  </a:cubicBezTo>
                  <a:cubicBezTo>
                    <a:pt x="63361" y="60088"/>
                    <a:pt x="63385" y="60086"/>
                    <a:pt x="63405" y="60086"/>
                  </a:cubicBezTo>
                  <a:cubicBezTo>
                    <a:pt x="63427" y="60086"/>
                    <a:pt x="63445" y="60088"/>
                    <a:pt x="63459" y="60098"/>
                  </a:cubicBezTo>
                  <a:cubicBezTo>
                    <a:pt x="65617" y="61472"/>
                    <a:pt x="67937" y="62605"/>
                    <a:pt x="69925" y="64241"/>
                  </a:cubicBezTo>
                  <a:cubicBezTo>
                    <a:pt x="70590" y="64791"/>
                    <a:pt x="71301" y="65282"/>
                    <a:pt x="71957" y="65841"/>
                  </a:cubicBezTo>
                  <a:cubicBezTo>
                    <a:pt x="72580" y="66377"/>
                    <a:pt x="73152" y="66963"/>
                    <a:pt x="73749" y="67527"/>
                  </a:cubicBezTo>
                  <a:cubicBezTo>
                    <a:pt x="73866" y="67636"/>
                    <a:pt x="73992" y="67834"/>
                    <a:pt x="74106" y="67834"/>
                  </a:cubicBezTo>
                  <a:cubicBezTo>
                    <a:pt x="74108" y="67834"/>
                    <a:pt x="74109" y="67834"/>
                    <a:pt x="74111" y="67834"/>
                  </a:cubicBezTo>
                  <a:cubicBezTo>
                    <a:pt x="74122" y="67833"/>
                    <a:pt x="74133" y="67833"/>
                    <a:pt x="74144" y="67833"/>
                  </a:cubicBezTo>
                  <a:cubicBezTo>
                    <a:pt x="74575" y="67833"/>
                    <a:pt x="74683" y="68167"/>
                    <a:pt x="74835" y="68458"/>
                  </a:cubicBezTo>
                  <a:cubicBezTo>
                    <a:pt x="75037" y="68847"/>
                    <a:pt x="75215" y="69251"/>
                    <a:pt x="75426" y="69636"/>
                  </a:cubicBezTo>
                  <a:cubicBezTo>
                    <a:pt x="75654" y="70060"/>
                    <a:pt x="75908" y="70264"/>
                    <a:pt x="76226" y="70264"/>
                  </a:cubicBezTo>
                  <a:cubicBezTo>
                    <a:pt x="76427" y="70264"/>
                    <a:pt x="76653" y="70183"/>
                    <a:pt x="76915" y="70025"/>
                  </a:cubicBezTo>
                  <a:cubicBezTo>
                    <a:pt x="78909" y="68824"/>
                    <a:pt x="80922" y="67656"/>
                    <a:pt x="82888" y="66414"/>
                  </a:cubicBezTo>
                  <a:cubicBezTo>
                    <a:pt x="84029" y="65694"/>
                    <a:pt x="85107" y="64874"/>
                    <a:pt x="86184" y="64058"/>
                  </a:cubicBezTo>
                  <a:cubicBezTo>
                    <a:pt x="86358" y="63925"/>
                    <a:pt x="86527" y="63521"/>
                    <a:pt x="86449" y="63374"/>
                  </a:cubicBezTo>
                  <a:cubicBezTo>
                    <a:pt x="86348" y="63174"/>
                    <a:pt x="86009" y="63077"/>
                    <a:pt x="85758" y="62975"/>
                  </a:cubicBezTo>
                  <a:cubicBezTo>
                    <a:pt x="85722" y="62959"/>
                    <a:pt x="85682" y="62954"/>
                    <a:pt x="85639" y="62954"/>
                  </a:cubicBezTo>
                  <a:cubicBezTo>
                    <a:pt x="85555" y="62954"/>
                    <a:pt x="85462" y="62975"/>
                    <a:pt x="85377" y="62984"/>
                  </a:cubicBezTo>
                  <a:cubicBezTo>
                    <a:pt x="83219" y="63250"/>
                    <a:pt x="81160" y="63905"/>
                    <a:pt x="79134" y="64653"/>
                  </a:cubicBezTo>
                  <a:cubicBezTo>
                    <a:pt x="78832" y="64763"/>
                    <a:pt x="78575" y="64996"/>
                    <a:pt x="78295" y="65171"/>
                  </a:cubicBezTo>
                  <a:cubicBezTo>
                    <a:pt x="78328" y="65236"/>
                    <a:pt x="78356" y="65295"/>
                    <a:pt x="78383" y="65358"/>
                  </a:cubicBezTo>
                  <a:cubicBezTo>
                    <a:pt x="80697" y="65198"/>
                    <a:pt x="82815" y="64098"/>
                    <a:pt x="85144" y="63888"/>
                  </a:cubicBezTo>
                  <a:lnTo>
                    <a:pt x="85144" y="63888"/>
                  </a:lnTo>
                  <a:cubicBezTo>
                    <a:pt x="82289" y="65918"/>
                    <a:pt x="79245" y="67641"/>
                    <a:pt x="76215" y="69433"/>
                  </a:cubicBezTo>
                  <a:cubicBezTo>
                    <a:pt x="75770" y="68714"/>
                    <a:pt x="75348" y="68036"/>
                    <a:pt x="74862" y="67256"/>
                  </a:cubicBezTo>
                  <a:cubicBezTo>
                    <a:pt x="74954" y="67188"/>
                    <a:pt x="75106" y="67087"/>
                    <a:pt x="75247" y="66972"/>
                  </a:cubicBezTo>
                  <a:cubicBezTo>
                    <a:pt x="76151" y="66234"/>
                    <a:pt x="77049" y="65496"/>
                    <a:pt x="77948" y="64749"/>
                  </a:cubicBezTo>
                  <a:cubicBezTo>
                    <a:pt x="78035" y="64675"/>
                    <a:pt x="78126" y="64603"/>
                    <a:pt x="78213" y="64529"/>
                  </a:cubicBezTo>
                  <a:cubicBezTo>
                    <a:pt x="78951" y="63915"/>
                    <a:pt x="78983" y="63690"/>
                    <a:pt x="78493" y="62861"/>
                  </a:cubicBezTo>
                  <a:cubicBezTo>
                    <a:pt x="78465" y="62815"/>
                    <a:pt x="78433" y="62769"/>
                    <a:pt x="78406" y="62724"/>
                  </a:cubicBezTo>
                  <a:cubicBezTo>
                    <a:pt x="76719" y="59941"/>
                    <a:pt x="74391" y="57755"/>
                    <a:pt x="71746" y="55949"/>
                  </a:cubicBezTo>
                  <a:cubicBezTo>
                    <a:pt x="68450" y="53704"/>
                    <a:pt x="64880" y="51976"/>
                    <a:pt x="61103" y="50646"/>
                  </a:cubicBezTo>
                  <a:cubicBezTo>
                    <a:pt x="59842" y="50202"/>
                    <a:pt x="58568" y="49917"/>
                    <a:pt x="57285" y="49743"/>
                  </a:cubicBezTo>
                  <a:cubicBezTo>
                    <a:pt x="55936" y="49555"/>
                    <a:pt x="54578" y="49489"/>
                    <a:pt x="53213" y="49489"/>
                  </a:cubicBezTo>
                  <a:cubicBezTo>
                    <a:pt x="52282" y="49489"/>
                    <a:pt x="51347" y="49520"/>
                    <a:pt x="50410" y="49564"/>
                  </a:cubicBezTo>
                  <a:cubicBezTo>
                    <a:pt x="50379" y="49565"/>
                    <a:pt x="50350" y="49566"/>
                    <a:pt x="50323" y="49566"/>
                  </a:cubicBezTo>
                  <a:cubicBezTo>
                    <a:pt x="50007" y="49566"/>
                    <a:pt x="49860" y="49484"/>
                    <a:pt x="49823" y="49143"/>
                  </a:cubicBezTo>
                  <a:cubicBezTo>
                    <a:pt x="49790" y="48800"/>
                    <a:pt x="49722" y="48455"/>
                    <a:pt x="49695" y="48107"/>
                  </a:cubicBezTo>
                  <a:cubicBezTo>
                    <a:pt x="49631" y="47282"/>
                    <a:pt x="49585" y="46457"/>
                    <a:pt x="49530" y="45554"/>
                  </a:cubicBezTo>
                  <a:lnTo>
                    <a:pt x="49530" y="45554"/>
                  </a:lnTo>
                  <a:cubicBezTo>
                    <a:pt x="49764" y="45674"/>
                    <a:pt x="49892" y="45737"/>
                    <a:pt x="50020" y="45807"/>
                  </a:cubicBezTo>
                  <a:cubicBezTo>
                    <a:pt x="51281" y="46476"/>
                    <a:pt x="52519" y="47200"/>
                    <a:pt x="53807" y="47805"/>
                  </a:cubicBezTo>
                  <a:cubicBezTo>
                    <a:pt x="54833" y="48285"/>
                    <a:pt x="55910" y="48662"/>
                    <a:pt x="56987" y="49010"/>
                  </a:cubicBezTo>
                  <a:cubicBezTo>
                    <a:pt x="57139" y="49055"/>
                    <a:pt x="57263" y="49093"/>
                    <a:pt x="57372" y="49106"/>
                  </a:cubicBezTo>
                  <a:cubicBezTo>
                    <a:pt x="57407" y="49110"/>
                    <a:pt x="57440" y="49112"/>
                    <a:pt x="57471" y="49112"/>
                  </a:cubicBezTo>
                  <a:cubicBezTo>
                    <a:pt x="57785" y="49112"/>
                    <a:pt x="57902" y="48897"/>
                    <a:pt x="58027" y="48401"/>
                  </a:cubicBezTo>
                  <a:cubicBezTo>
                    <a:pt x="58069" y="48243"/>
                    <a:pt x="58128" y="48090"/>
                    <a:pt x="58206" y="47946"/>
                  </a:cubicBezTo>
                  <a:cubicBezTo>
                    <a:pt x="58637" y="47181"/>
                    <a:pt x="59096" y="46434"/>
                    <a:pt x="59508" y="45660"/>
                  </a:cubicBezTo>
                  <a:cubicBezTo>
                    <a:pt x="60030" y="44697"/>
                    <a:pt x="60562" y="43729"/>
                    <a:pt x="60566" y="42589"/>
                  </a:cubicBezTo>
                  <a:cubicBezTo>
                    <a:pt x="60566" y="42465"/>
                    <a:pt x="60621" y="42345"/>
                    <a:pt x="60649" y="42227"/>
                  </a:cubicBezTo>
                  <a:cubicBezTo>
                    <a:pt x="60699" y="42228"/>
                    <a:pt x="60749" y="42228"/>
                    <a:pt x="60799" y="42228"/>
                  </a:cubicBezTo>
                  <a:cubicBezTo>
                    <a:pt x="62580" y="42228"/>
                    <a:pt x="63675" y="41442"/>
                    <a:pt x="64050" y="39815"/>
                  </a:cubicBezTo>
                  <a:cubicBezTo>
                    <a:pt x="64183" y="39233"/>
                    <a:pt x="64169" y="38615"/>
                    <a:pt x="64169" y="38014"/>
                  </a:cubicBezTo>
                  <a:cubicBezTo>
                    <a:pt x="64178" y="36955"/>
                    <a:pt x="63656" y="36194"/>
                    <a:pt x="62720" y="35736"/>
                  </a:cubicBezTo>
                  <a:cubicBezTo>
                    <a:pt x="62331" y="35543"/>
                    <a:pt x="61900" y="35401"/>
                    <a:pt x="61473" y="35351"/>
                  </a:cubicBezTo>
                  <a:cubicBezTo>
                    <a:pt x="61061" y="35305"/>
                    <a:pt x="60956" y="35140"/>
                    <a:pt x="60933" y="34768"/>
                  </a:cubicBezTo>
                  <a:cubicBezTo>
                    <a:pt x="60910" y="34315"/>
                    <a:pt x="60896" y="33838"/>
                    <a:pt x="60745" y="33417"/>
                  </a:cubicBezTo>
                  <a:cubicBezTo>
                    <a:pt x="60653" y="33155"/>
                    <a:pt x="60346" y="32930"/>
                    <a:pt x="60080" y="32793"/>
                  </a:cubicBezTo>
                  <a:cubicBezTo>
                    <a:pt x="60078" y="32791"/>
                    <a:pt x="60074" y="32791"/>
                    <a:pt x="60070" y="32791"/>
                  </a:cubicBezTo>
                  <a:cubicBezTo>
                    <a:pt x="59985" y="32791"/>
                    <a:pt x="59651" y="33101"/>
                    <a:pt x="59581" y="33312"/>
                  </a:cubicBezTo>
                  <a:cubicBezTo>
                    <a:pt x="59279" y="34154"/>
                    <a:pt x="59045" y="35020"/>
                    <a:pt x="58779" y="35878"/>
                  </a:cubicBezTo>
                  <a:cubicBezTo>
                    <a:pt x="58476" y="36868"/>
                    <a:pt x="58164" y="37858"/>
                    <a:pt x="57834" y="38912"/>
                  </a:cubicBezTo>
                  <a:cubicBezTo>
                    <a:pt x="56845" y="38426"/>
                    <a:pt x="55960" y="37940"/>
                    <a:pt x="55038" y="37560"/>
                  </a:cubicBezTo>
                  <a:cubicBezTo>
                    <a:pt x="54222" y="37226"/>
                    <a:pt x="53792" y="36795"/>
                    <a:pt x="53719" y="35819"/>
                  </a:cubicBezTo>
                  <a:cubicBezTo>
                    <a:pt x="53581" y="33945"/>
                    <a:pt x="52661" y="32373"/>
                    <a:pt x="51289" y="31088"/>
                  </a:cubicBezTo>
                  <a:cubicBezTo>
                    <a:pt x="49878" y="29773"/>
                    <a:pt x="48278" y="28829"/>
                    <a:pt x="46266" y="28719"/>
                  </a:cubicBezTo>
                  <a:cubicBezTo>
                    <a:pt x="46224" y="28545"/>
                    <a:pt x="46178" y="28375"/>
                    <a:pt x="46119" y="28132"/>
                  </a:cubicBezTo>
                  <a:cubicBezTo>
                    <a:pt x="46620" y="28132"/>
                    <a:pt x="47100" y="28155"/>
                    <a:pt x="47568" y="28155"/>
                  </a:cubicBezTo>
                  <a:cubicBezTo>
                    <a:pt x="47858" y="28155"/>
                    <a:pt x="48145" y="28146"/>
                    <a:pt x="48429" y="28118"/>
                  </a:cubicBezTo>
                  <a:cubicBezTo>
                    <a:pt x="51412" y="27825"/>
                    <a:pt x="54177" y="27051"/>
                    <a:pt x="55924" y="24323"/>
                  </a:cubicBezTo>
                  <a:cubicBezTo>
                    <a:pt x="56973" y="22687"/>
                    <a:pt x="57748" y="20964"/>
                    <a:pt x="57060" y="18942"/>
                  </a:cubicBezTo>
                  <a:cubicBezTo>
                    <a:pt x="57037" y="18874"/>
                    <a:pt x="57041" y="18801"/>
                    <a:pt x="57028" y="18727"/>
                  </a:cubicBezTo>
                  <a:cubicBezTo>
                    <a:pt x="56625" y="15812"/>
                    <a:pt x="56213" y="12897"/>
                    <a:pt x="55273" y="10055"/>
                  </a:cubicBezTo>
                  <a:cubicBezTo>
                    <a:pt x="56455" y="9396"/>
                    <a:pt x="57409" y="8570"/>
                    <a:pt x="57648" y="7071"/>
                  </a:cubicBezTo>
                  <a:cubicBezTo>
                    <a:pt x="57955" y="5151"/>
                    <a:pt x="57848" y="3294"/>
                    <a:pt x="57024" y="1539"/>
                  </a:cubicBezTo>
                  <a:cubicBezTo>
                    <a:pt x="56628" y="690"/>
                    <a:pt x="56122" y="261"/>
                    <a:pt x="55408" y="261"/>
                  </a:cubicBezTo>
                  <a:cubicBezTo>
                    <a:pt x="55105" y="261"/>
                    <a:pt x="54764" y="338"/>
                    <a:pt x="54379" y="494"/>
                  </a:cubicBezTo>
                  <a:cubicBezTo>
                    <a:pt x="53531" y="833"/>
                    <a:pt x="52651" y="1099"/>
                    <a:pt x="51771" y="1342"/>
                  </a:cubicBezTo>
                  <a:cubicBezTo>
                    <a:pt x="51427" y="1436"/>
                    <a:pt x="51091" y="1486"/>
                    <a:pt x="50764" y="1486"/>
                  </a:cubicBezTo>
                  <a:cubicBezTo>
                    <a:pt x="50057" y="1486"/>
                    <a:pt x="49392" y="1254"/>
                    <a:pt x="48778" y="737"/>
                  </a:cubicBezTo>
                  <a:cubicBezTo>
                    <a:pt x="48448" y="462"/>
                    <a:pt x="48045" y="227"/>
                    <a:pt x="47637" y="104"/>
                  </a:cubicBezTo>
                  <a:cubicBezTo>
                    <a:pt x="47407" y="33"/>
                    <a:pt x="47191" y="1"/>
                    <a:pt x="46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72;p43">
              <a:extLst>
                <a:ext uri="{FF2B5EF4-FFF2-40B4-BE49-F238E27FC236}">
                  <a16:creationId xmlns:a16="http://schemas.microsoft.com/office/drawing/2014/main" id="{087F2CB9-5BE8-7745-BDD4-AB2FFEFD3255}"/>
                </a:ext>
              </a:extLst>
            </p:cNvPr>
            <p:cNvSpPr/>
            <p:nvPr/>
          </p:nvSpPr>
          <p:spPr>
            <a:xfrm>
              <a:off x="6086867" y="2875459"/>
              <a:ext cx="1798172" cy="1020447"/>
            </a:xfrm>
            <a:custGeom>
              <a:avLst/>
              <a:gdLst/>
              <a:ahLst/>
              <a:cxnLst/>
              <a:rect l="l" t="t" r="r" b="b"/>
              <a:pathLst>
                <a:path w="44739" h="25389" extrusionOk="0">
                  <a:moveTo>
                    <a:pt x="17070" y="0"/>
                  </a:moveTo>
                  <a:cubicBezTo>
                    <a:pt x="16167" y="0"/>
                    <a:pt x="15350" y="260"/>
                    <a:pt x="14525" y="581"/>
                  </a:cubicBezTo>
                  <a:cubicBezTo>
                    <a:pt x="13621" y="930"/>
                    <a:pt x="12710" y="1260"/>
                    <a:pt x="11812" y="1631"/>
                  </a:cubicBezTo>
                  <a:cubicBezTo>
                    <a:pt x="10067" y="2358"/>
                    <a:pt x="8284" y="2702"/>
                    <a:pt x="6473" y="2702"/>
                  </a:cubicBezTo>
                  <a:cubicBezTo>
                    <a:pt x="5477" y="2702"/>
                    <a:pt x="4472" y="2598"/>
                    <a:pt x="3461" y="2396"/>
                  </a:cubicBezTo>
                  <a:cubicBezTo>
                    <a:pt x="2314" y="2171"/>
                    <a:pt x="1196" y="1824"/>
                    <a:pt x="0" y="1512"/>
                  </a:cubicBezTo>
                  <a:lnTo>
                    <a:pt x="0" y="1512"/>
                  </a:lnTo>
                  <a:cubicBezTo>
                    <a:pt x="68" y="2333"/>
                    <a:pt x="51" y="3130"/>
                    <a:pt x="211" y="3890"/>
                  </a:cubicBezTo>
                  <a:cubicBezTo>
                    <a:pt x="380" y="4687"/>
                    <a:pt x="632" y="5490"/>
                    <a:pt x="999" y="6210"/>
                  </a:cubicBezTo>
                  <a:cubicBezTo>
                    <a:pt x="1604" y="7388"/>
                    <a:pt x="2645" y="8107"/>
                    <a:pt x="3804" y="8740"/>
                  </a:cubicBezTo>
                  <a:cubicBezTo>
                    <a:pt x="5404" y="9611"/>
                    <a:pt x="7055" y="10253"/>
                    <a:pt x="8850" y="10523"/>
                  </a:cubicBezTo>
                  <a:cubicBezTo>
                    <a:pt x="11185" y="10872"/>
                    <a:pt x="13528" y="10975"/>
                    <a:pt x="15875" y="10975"/>
                  </a:cubicBezTo>
                  <a:cubicBezTo>
                    <a:pt x="17190" y="10975"/>
                    <a:pt x="18506" y="10943"/>
                    <a:pt x="19823" y="10903"/>
                  </a:cubicBezTo>
                  <a:cubicBezTo>
                    <a:pt x="20025" y="10898"/>
                    <a:pt x="20228" y="10888"/>
                    <a:pt x="20428" y="10888"/>
                  </a:cubicBezTo>
                  <a:cubicBezTo>
                    <a:pt x="20592" y="10888"/>
                    <a:pt x="20754" y="10895"/>
                    <a:pt x="20914" y="10917"/>
                  </a:cubicBezTo>
                  <a:cubicBezTo>
                    <a:pt x="21093" y="10945"/>
                    <a:pt x="21250" y="11132"/>
                    <a:pt x="21414" y="11248"/>
                  </a:cubicBezTo>
                  <a:cubicBezTo>
                    <a:pt x="21257" y="11385"/>
                    <a:pt x="21120" y="11609"/>
                    <a:pt x="20946" y="11646"/>
                  </a:cubicBezTo>
                  <a:cubicBezTo>
                    <a:pt x="20836" y="11669"/>
                    <a:pt x="20721" y="11692"/>
                    <a:pt x="20611" y="11710"/>
                  </a:cubicBezTo>
                  <a:lnTo>
                    <a:pt x="20611" y="11715"/>
                  </a:lnTo>
                  <a:lnTo>
                    <a:pt x="20676" y="12008"/>
                  </a:lnTo>
                  <a:cubicBezTo>
                    <a:pt x="20710" y="11991"/>
                    <a:pt x="20747" y="11982"/>
                    <a:pt x="20786" y="11980"/>
                  </a:cubicBezTo>
                  <a:cubicBezTo>
                    <a:pt x="20914" y="11980"/>
                    <a:pt x="21074" y="12163"/>
                    <a:pt x="21157" y="12306"/>
                  </a:cubicBezTo>
                  <a:cubicBezTo>
                    <a:pt x="21226" y="12421"/>
                    <a:pt x="21203" y="12590"/>
                    <a:pt x="21207" y="12737"/>
                  </a:cubicBezTo>
                  <a:cubicBezTo>
                    <a:pt x="21230" y="15028"/>
                    <a:pt x="21257" y="17321"/>
                    <a:pt x="21272" y="19612"/>
                  </a:cubicBezTo>
                  <a:cubicBezTo>
                    <a:pt x="21285" y="21271"/>
                    <a:pt x="21276" y="22931"/>
                    <a:pt x="21276" y="24599"/>
                  </a:cubicBezTo>
                  <a:cubicBezTo>
                    <a:pt x="23167" y="25177"/>
                    <a:pt x="25104" y="25389"/>
                    <a:pt x="27070" y="25389"/>
                  </a:cubicBezTo>
                  <a:cubicBezTo>
                    <a:pt x="27271" y="25389"/>
                    <a:pt x="27473" y="25386"/>
                    <a:pt x="27675" y="25382"/>
                  </a:cubicBezTo>
                  <a:cubicBezTo>
                    <a:pt x="28037" y="25373"/>
                    <a:pt x="28083" y="25186"/>
                    <a:pt x="28119" y="24906"/>
                  </a:cubicBezTo>
                  <a:cubicBezTo>
                    <a:pt x="28435" y="22637"/>
                    <a:pt x="28761" y="20373"/>
                    <a:pt x="29072" y="18104"/>
                  </a:cubicBezTo>
                  <a:cubicBezTo>
                    <a:pt x="29480" y="15134"/>
                    <a:pt x="29581" y="12173"/>
                    <a:pt x="29137" y="9180"/>
                  </a:cubicBezTo>
                  <a:cubicBezTo>
                    <a:pt x="28647" y="5903"/>
                    <a:pt x="26497" y="3799"/>
                    <a:pt x="23540" y="3166"/>
                  </a:cubicBezTo>
                  <a:cubicBezTo>
                    <a:pt x="21578" y="2749"/>
                    <a:pt x="19561" y="2594"/>
                    <a:pt x="17562" y="2355"/>
                  </a:cubicBezTo>
                  <a:cubicBezTo>
                    <a:pt x="16802" y="2268"/>
                    <a:pt x="16022" y="2277"/>
                    <a:pt x="15170" y="2240"/>
                  </a:cubicBezTo>
                  <a:cubicBezTo>
                    <a:pt x="15767" y="1648"/>
                    <a:pt x="16421" y="1502"/>
                    <a:pt x="17092" y="1502"/>
                  </a:cubicBezTo>
                  <a:cubicBezTo>
                    <a:pt x="17102" y="1502"/>
                    <a:pt x="17112" y="1502"/>
                    <a:pt x="17122" y="1502"/>
                  </a:cubicBezTo>
                  <a:cubicBezTo>
                    <a:pt x="19327" y="1512"/>
                    <a:pt x="21514" y="1736"/>
                    <a:pt x="23650" y="2287"/>
                  </a:cubicBezTo>
                  <a:cubicBezTo>
                    <a:pt x="26670" y="3057"/>
                    <a:pt x="28925" y="4725"/>
                    <a:pt x="29714" y="7906"/>
                  </a:cubicBezTo>
                  <a:cubicBezTo>
                    <a:pt x="29878" y="8561"/>
                    <a:pt x="30177" y="8854"/>
                    <a:pt x="30787" y="9180"/>
                  </a:cubicBezTo>
                  <a:cubicBezTo>
                    <a:pt x="32739" y="10215"/>
                    <a:pt x="34659" y="11339"/>
                    <a:pt x="36479" y="12586"/>
                  </a:cubicBezTo>
                  <a:cubicBezTo>
                    <a:pt x="38101" y="13699"/>
                    <a:pt x="39573" y="15028"/>
                    <a:pt x="41090" y="16239"/>
                  </a:cubicBezTo>
                  <a:cubicBezTo>
                    <a:pt x="42268" y="15295"/>
                    <a:pt x="43501" y="14300"/>
                    <a:pt x="44738" y="13301"/>
                  </a:cubicBezTo>
                  <a:cubicBezTo>
                    <a:pt x="43696" y="11551"/>
                    <a:pt x="42395" y="9971"/>
                    <a:pt x="40880" y="8611"/>
                  </a:cubicBezTo>
                  <a:cubicBezTo>
                    <a:pt x="37804" y="5847"/>
                    <a:pt x="34266" y="3844"/>
                    <a:pt x="30471" y="2267"/>
                  </a:cubicBezTo>
                  <a:cubicBezTo>
                    <a:pt x="28321" y="1374"/>
                    <a:pt x="26158" y="438"/>
                    <a:pt x="23820" y="228"/>
                  </a:cubicBezTo>
                  <a:cubicBezTo>
                    <a:pt x="21675" y="36"/>
                    <a:pt x="19498" y="127"/>
                    <a:pt x="17344" y="8"/>
                  </a:cubicBezTo>
                  <a:cubicBezTo>
                    <a:pt x="17252" y="3"/>
                    <a:pt x="17161" y="0"/>
                    <a:pt x="1707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73;p43">
              <a:extLst>
                <a:ext uri="{FF2B5EF4-FFF2-40B4-BE49-F238E27FC236}">
                  <a16:creationId xmlns:a16="http://schemas.microsoft.com/office/drawing/2014/main" id="{68A3B3A5-E915-884B-AE1A-311276F880A4}"/>
                </a:ext>
              </a:extLst>
            </p:cNvPr>
            <p:cNvSpPr/>
            <p:nvPr/>
          </p:nvSpPr>
          <p:spPr>
            <a:xfrm>
              <a:off x="6334777" y="1096523"/>
              <a:ext cx="705378" cy="310085"/>
            </a:xfrm>
            <a:custGeom>
              <a:avLst/>
              <a:gdLst/>
              <a:ahLst/>
              <a:cxnLst/>
              <a:rect l="l" t="t" r="r" b="b"/>
              <a:pathLst>
                <a:path w="17550" h="7715" extrusionOk="0">
                  <a:moveTo>
                    <a:pt x="17385" y="1"/>
                  </a:moveTo>
                  <a:lnTo>
                    <a:pt x="17385" y="1"/>
                  </a:lnTo>
                  <a:cubicBezTo>
                    <a:pt x="17267" y="138"/>
                    <a:pt x="17183" y="249"/>
                    <a:pt x="17092" y="349"/>
                  </a:cubicBezTo>
                  <a:cubicBezTo>
                    <a:pt x="16246" y="1284"/>
                    <a:pt x="15088" y="2000"/>
                    <a:pt x="13745" y="2000"/>
                  </a:cubicBezTo>
                  <a:cubicBezTo>
                    <a:pt x="13220" y="2000"/>
                    <a:pt x="12666" y="1890"/>
                    <a:pt x="12092" y="1642"/>
                  </a:cubicBezTo>
                  <a:cubicBezTo>
                    <a:pt x="11679" y="1459"/>
                    <a:pt x="11221" y="1371"/>
                    <a:pt x="10780" y="1261"/>
                  </a:cubicBezTo>
                  <a:cubicBezTo>
                    <a:pt x="10666" y="1233"/>
                    <a:pt x="10557" y="1219"/>
                    <a:pt x="10452" y="1219"/>
                  </a:cubicBezTo>
                  <a:cubicBezTo>
                    <a:pt x="10086" y="1219"/>
                    <a:pt x="9781" y="1393"/>
                    <a:pt x="9524" y="1724"/>
                  </a:cubicBezTo>
                  <a:cubicBezTo>
                    <a:pt x="9288" y="2027"/>
                    <a:pt x="9032" y="2311"/>
                    <a:pt x="8754" y="2576"/>
                  </a:cubicBezTo>
                  <a:cubicBezTo>
                    <a:pt x="7891" y="3401"/>
                    <a:pt x="6926" y="3878"/>
                    <a:pt x="5808" y="3878"/>
                  </a:cubicBezTo>
                  <a:cubicBezTo>
                    <a:pt x="5496" y="3878"/>
                    <a:pt x="5172" y="3841"/>
                    <a:pt x="4835" y="3764"/>
                  </a:cubicBezTo>
                  <a:cubicBezTo>
                    <a:pt x="4359" y="3653"/>
                    <a:pt x="3855" y="3636"/>
                    <a:pt x="3365" y="3617"/>
                  </a:cubicBezTo>
                  <a:cubicBezTo>
                    <a:pt x="3339" y="3616"/>
                    <a:pt x="3314" y="3616"/>
                    <a:pt x="3289" y="3616"/>
                  </a:cubicBezTo>
                  <a:cubicBezTo>
                    <a:pt x="2668" y="3616"/>
                    <a:pt x="2160" y="3891"/>
                    <a:pt x="1848" y="4438"/>
                  </a:cubicBezTo>
                  <a:cubicBezTo>
                    <a:pt x="1486" y="5070"/>
                    <a:pt x="1146" y="5725"/>
                    <a:pt x="862" y="6395"/>
                  </a:cubicBezTo>
                  <a:cubicBezTo>
                    <a:pt x="647" y="6917"/>
                    <a:pt x="358" y="7325"/>
                    <a:pt x="1" y="7637"/>
                  </a:cubicBezTo>
                  <a:lnTo>
                    <a:pt x="693" y="7715"/>
                  </a:lnTo>
                  <a:cubicBezTo>
                    <a:pt x="1141" y="7284"/>
                    <a:pt x="1705" y="6867"/>
                    <a:pt x="2292" y="6707"/>
                  </a:cubicBezTo>
                  <a:cubicBezTo>
                    <a:pt x="4387" y="6124"/>
                    <a:pt x="6495" y="5542"/>
                    <a:pt x="8631" y="5176"/>
                  </a:cubicBezTo>
                  <a:cubicBezTo>
                    <a:pt x="11037" y="4763"/>
                    <a:pt x="13348" y="4122"/>
                    <a:pt x="15552" y="3108"/>
                  </a:cubicBezTo>
                  <a:cubicBezTo>
                    <a:pt x="16996" y="2444"/>
                    <a:pt x="17550" y="1472"/>
                    <a:pt x="1738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74;p43">
              <a:extLst>
                <a:ext uri="{FF2B5EF4-FFF2-40B4-BE49-F238E27FC236}">
                  <a16:creationId xmlns:a16="http://schemas.microsoft.com/office/drawing/2014/main" id="{9F2EC4E9-A126-EB42-AB8E-31C9BC7098FD}"/>
                </a:ext>
              </a:extLst>
            </p:cNvPr>
            <p:cNvSpPr/>
            <p:nvPr/>
          </p:nvSpPr>
          <p:spPr>
            <a:xfrm>
              <a:off x="6089921" y="969031"/>
              <a:ext cx="950472" cy="535244"/>
            </a:xfrm>
            <a:custGeom>
              <a:avLst/>
              <a:gdLst/>
              <a:ahLst/>
              <a:cxnLst/>
              <a:rect l="l" t="t" r="r" b="b"/>
              <a:pathLst>
                <a:path w="23648" h="13317" extrusionOk="0">
                  <a:moveTo>
                    <a:pt x="23290" y="1"/>
                  </a:moveTo>
                  <a:cubicBezTo>
                    <a:pt x="22680" y="432"/>
                    <a:pt x="22166" y="908"/>
                    <a:pt x="21557" y="1202"/>
                  </a:cubicBezTo>
                  <a:cubicBezTo>
                    <a:pt x="20921" y="1509"/>
                    <a:pt x="20238" y="1631"/>
                    <a:pt x="19544" y="1631"/>
                  </a:cubicBezTo>
                  <a:cubicBezTo>
                    <a:pt x="19213" y="1631"/>
                    <a:pt x="18879" y="1604"/>
                    <a:pt x="18546" y="1555"/>
                  </a:cubicBezTo>
                  <a:cubicBezTo>
                    <a:pt x="17730" y="1431"/>
                    <a:pt x="16923" y="1248"/>
                    <a:pt x="16112" y="1115"/>
                  </a:cubicBezTo>
                  <a:cubicBezTo>
                    <a:pt x="15800" y="1065"/>
                    <a:pt x="15496" y="1033"/>
                    <a:pt x="15203" y="1033"/>
                  </a:cubicBezTo>
                  <a:cubicBezTo>
                    <a:pt x="14377" y="1033"/>
                    <a:pt x="13631" y="1284"/>
                    <a:pt x="12995" y="2073"/>
                  </a:cubicBezTo>
                  <a:cubicBezTo>
                    <a:pt x="12477" y="2710"/>
                    <a:pt x="11758" y="3219"/>
                    <a:pt x="11051" y="3659"/>
                  </a:cubicBezTo>
                  <a:cubicBezTo>
                    <a:pt x="10358" y="4087"/>
                    <a:pt x="9578" y="4179"/>
                    <a:pt x="8785" y="4179"/>
                  </a:cubicBezTo>
                  <a:cubicBezTo>
                    <a:pt x="8525" y="4179"/>
                    <a:pt x="8264" y="4169"/>
                    <a:pt x="8003" y="4158"/>
                  </a:cubicBezTo>
                  <a:cubicBezTo>
                    <a:pt x="7675" y="4145"/>
                    <a:pt x="7403" y="4134"/>
                    <a:pt x="7175" y="4134"/>
                  </a:cubicBezTo>
                  <a:cubicBezTo>
                    <a:pt x="6100" y="4134"/>
                    <a:pt x="5994" y="4381"/>
                    <a:pt x="5620" y="5858"/>
                  </a:cubicBezTo>
                  <a:cubicBezTo>
                    <a:pt x="5308" y="7092"/>
                    <a:pt x="4530" y="7807"/>
                    <a:pt x="3470" y="8320"/>
                  </a:cubicBezTo>
                  <a:cubicBezTo>
                    <a:pt x="3173" y="8463"/>
                    <a:pt x="2856" y="8558"/>
                    <a:pt x="2549" y="8682"/>
                  </a:cubicBezTo>
                  <a:cubicBezTo>
                    <a:pt x="2141" y="8847"/>
                    <a:pt x="1720" y="8989"/>
                    <a:pt x="1335" y="9191"/>
                  </a:cubicBezTo>
                  <a:cubicBezTo>
                    <a:pt x="523" y="9617"/>
                    <a:pt x="1" y="11056"/>
                    <a:pt x="395" y="11863"/>
                  </a:cubicBezTo>
                  <a:cubicBezTo>
                    <a:pt x="634" y="12349"/>
                    <a:pt x="981" y="12780"/>
                    <a:pt x="1330" y="13316"/>
                  </a:cubicBezTo>
                  <a:cubicBezTo>
                    <a:pt x="1839" y="11877"/>
                    <a:pt x="2658" y="10937"/>
                    <a:pt x="4167" y="10786"/>
                  </a:cubicBezTo>
                  <a:cubicBezTo>
                    <a:pt x="5212" y="10685"/>
                    <a:pt x="5849" y="10104"/>
                    <a:pt x="6253" y="9155"/>
                  </a:cubicBezTo>
                  <a:cubicBezTo>
                    <a:pt x="6560" y="8431"/>
                    <a:pt x="6922" y="7732"/>
                    <a:pt x="7334" y="7064"/>
                  </a:cubicBezTo>
                  <a:cubicBezTo>
                    <a:pt x="7762" y="6373"/>
                    <a:pt x="8429" y="6006"/>
                    <a:pt x="9255" y="6006"/>
                  </a:cubicBezTo>
                  <a:cubicBezTo>
                    <a:pt x="9261" y="6006"/>
                    <a:pt x="9267" y="6006"/>
                    <a:pt x="9273" y="6006"/>
                  </a:cubicBezTo>
                  <a:cubicBezTo>
                    <a:pt x="9337" y="6007"/>
                    <a:pt x="9401" y="6007"/>
                    <a:pt x="9464" y="6007"/>
                  </a:cubicBezTo>
                  <a:cubicBezTo>
                    <a:pt x="9496" y="6007"/>
                    <a:pt x="9528" y="6007"/>
                    <a:pt x="9560" y="6007"/>
                  </a:cubicBezTo>
                  <a:cubicBezTo>
                    <a:pt x="9944" y="6007"/>
                    <a:pt x="10331" y="6010"/>
                    <a:pt x="10694" y="6101"/>
                  </a:cubicBezTo>
                  <a:cubicBezTo>
                    <a:pt x="11071" y="6199"/>
                    <a:pt x="11429" y="6246"/>
                    <a:pt x="11768" y="6246"/>
                  </a:cubicBezTo>
                  <a:cubicBezTo>
                    <a:pt x="13032" y="6246"/>
                    <a:pt x="14043" y="5595"/>
                    <a:pt x="14874" y="4511"/>
                  </a:cubicBezTo>
                  <a:cubicBezTo>
                    <a:pt x="15361" y="3872"/>
                    <a:pt x="15930" y="3585"/>
                    <a:pt x="16597" y="3585"/>
                  </a:cubicBezTo>
                  <a:cubicBezTo>
                    <a:pt x="16834" y="3585"/>
                    <a:pt x="17083" y="3621"/>
                    <a:pt x="17345" y="3691"/>
                  </a:cubicBezTo>
                  <a:cubicBezTo>
                    <a:pt x="17665" y="3778"/>
                    <a:pt x="17986" y="3856"/>
                    <a:pt x="18289" y="3989"/>
                  </a:cubicBezTo>
                  <a:cubicBezTo>
                    <a:pt x="18849" y="4240"/>
                    <a:pt x="19372" y="4367"/>
                    <a:pt x="19875" y="4367"/>
                  </a:cubicBezTo>
                  <a:cubicBezTo>
                    <a:pt x="20850" y="4367"/>
                    <a:pt x="21745" y="3887"/>
                    <a:pt x="22661" y="2898"/>
                  </a:cubicBezTo>
                  <a:cubicBezTo>
                    <a:pt x="22928" y="2614"/>
                    <a:pt x="23248" y="2376"/>
                    <a:pt x="23647" y="2027"/>
                  </a:cubicBezTo>
                  <a:cubicBezTo>
                    <a:pt x="23537" y="1404"/>
                    <a:pt x="23404" y="651"/>
                    <a:pt x="2329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75;p43">
              <a:extLst>
                <a:ext uri="{FF2B5EF4-FFF2-40B4-BE49-F238E27FC236}">
                  <a16:creationId xmlns:a16="http://schemas.microsoft.com/office/drawing/2014/main" id="{AF9EAD19-A7C6-9848-AA13-713BD47A33CC}"/>
                </a:ext>
              </a:extLst>
            </p:cNvPr>
            <p:cNvSpPr/>
            <p:nvPr/>
          </p:nvSpPr>
          <p:spPr>
            <a:xfrm>
              <a:off x="6025090" y="887279"/>
              <a:ext cx="981220" cy="488942"/>
            </a:xfrm>
            <a:custGeom>
              <a:avLst/>
              <a:gdLst/>
              <a:ahLst/>
              <a:cxnLst/>
              <a:rect l="l" t="t" r="r" b="b"/>
              <a:pathLst>
                <a:path w="24413" h="12165" extrusionOk="0">
                  <a:moveTo>
                    <a:pt x="15355" y="1"/>
                  </a:moveTo>
                  <a:cubicBezTo>
                    <a:pt x="15061" y="1"/>
                    <a:pt x="14768" y="145"/>
                    <a:pt x="14393" y="443"/>
                  </a:cubicBezTo>
                  <a:cubicBezTo>
                    <a:pt x="13695" y="1003"/>
                    <a:pt x="13123" y="1709"/>
                    <a:pt x="12445" y="2291"/>
                  </a:cubicBezTo>
                  <a:cubicBezTo>
                    <a:pt x="10953" y="3586"/>
                    <a:pt x="10725" y="3893"/>
                    <a:pt x="9645" y="3893"/>
                  </a:cubicBezTo>
                  <a:cubicBezTo>
                    <a:pt x="9264" y="3893"/>
                    <a:pt x="8779" y="3855"/>
                    <a:pt x="8095" y="3809"/>
                  </a:cubicBezTo>
                  <a:cubicBezTo>
                    <a:pt x="7926" y="3798"/>
                    <a:pt x="7766" y="3792"/>
                    <a:pt x="7614" y="3792"/>
                  </a:cubicBezTo>
                  <a:cubicBezTo>
                    <a:pt x="5784" y="3792"/>
                    <a:pt x="5087" y="4585"/>
                    <a:pt x="4799" y="6261"/>
                  </a:cubicBezTo>
                  <a:cubicBezTo>
                    <a:pt x="4557" y="7654"/>
                    <a:pt x="4378" y="7764"/>
                    <a:pt x="3002" y="8052"/>
                  </a:cubicBezTo>
                  <a:cubicBezTo>
                    <a:pt x="1224" y="8428"/>
                    <a:pt x="0" y="10486"/>
                    <a:pt x="1229" y="12164"/>
                  </a:cubicBezTo>
                  <a:cubicBezTo>
                    <a:pt x="1476" y="11228"/>
                    <a:pt x="2118" y="10665"/>
                    <a:pt x="2961" y="10303"/>
                  </a:cubicBezTo>
                  <a:cubicBezTo>
                    <a:pt x="3465" y="10088"/>
                    <a:pt x="3988" y="9909"/>
                    <a:pt x="4492" y="9693"/>
                  </a:cubicBezTo>
                  <a:cubicBezTo>
                    <a:pt x="5495" y="9267"/>
                    <a:pt x="6307" y="8672"/>
                    <a:pt x="6495" y="7494"/>
                  </a:cubicBezTo>
                  <a:cubicBezTo>
                    <a:pt x="6545" y="7191"/>
                    <a:pt x="6698" y="6902"/>
                    <a:pt x="6793" y="6609"/>
                  </a:cubicBezTo>
                  <a:cubicBezTo>
                    <a:pt x="7074" y="5749"/>
                    <a:pt x="7680" y="5367"/>
                    <a:pt x="8552" y="5367"/>
                  </a:cubicBezTo>
                  <a:cubicBezTo>
                    <a:pt x="8563" y="5367"/>
                    <a:pt x="8574" y="5367"/>
                    <a:pt x="8585" y="5367"/>
                  </a:cubicBezTo>
                  <a:cubicBezTo>
                    <a:pt x="8767" y="5370"/>
                    <a:pt x="8949" y="5392"/>
                    <a:pt x="9128" y="5392"/>
                  </a:cubicBezTo>
                  <a:cubicBezTo>
                    <a:pt x="9184" y="5392"/>
                    <a:pt x="9240" y="5390"/>
                    <a:pt x="9296" y="5385"/>
                  </a:cubicBezTo>
                  <a:cubicBezTo>
                    <a:pt x="10184" y="5307"/>
                    <a:pt x="11088" y="5297"/>
                    <a:pt x="11949" y="5105"/>
                  </a:cubicBezTo>
                  <a:cubicBezTo>
                    <a:pt x="12940" y="4881"/>
                    <a:pt x="13590" y="4075"/>
                    <a:pt x="14223" y="3350"/>
                  </a:cubicBezTo>
                  <a:cubicBezTo>
                    <a:pt x="14920" y="2559"/>
                    <a:pt x="15745" y="2245"/>
                    <a:pt x="16674" y="2245"/>
                  </a:cubicBezTo>
                  <a:cubicBezTo>
                    <a:pt x="16874" y="2245"/>
                    <a:pt x="17080" y="2260"/>
                    <a:pt x="17290" y="2287"/>
                  </a:cubicBezTo>
                  <a:cubicBezTo>
                    <a:pt x="18435" y="2434"/>
                    <a:pt x="19563" y="2718"/>
                    <a:pt x="20708" y="2801"/>
                  </a:cubicBezTo>
                  <a:cubicBezTo>
                    <a:pt x="20901" y="2815"/>
                    <a:pt x="21093" y="2823"/>
                    <a:pt x="21283" y="2823"/>
                  </a:cubicBezTo>
                  <a:cubicBezTo>
                    <a:pt x="22421" y="2823"/>
                    <a:pt x="23484" y="2524"/>
                    <a:pt x="24210" y="1448"/>
                  </a:cubicBezTo>
                  <a:cubicBezTo>
                    <a:pt x="24330" y="1279"/>
                    <a:pt x="24412" y="967"/>
                    <a:pt x="24339" y="798"/>
                  </a:cubicBezTo>
                  <a:cubicBezTo>
                    <a:pt x="24222" y="534"/>
                    <a:pt x="24006" y="326"/>
                    <a:pt x="23704" y="326"/>
                  </a:cubicBezTo>
                  <a:cubicBezTo>
                    <a:pt x="23638" y="326"/>
                    <a:pt x="23569" y="336"/>
                    <a:pt x="23495" y="357"/>
                  </a:cubicBezTo>
                  <a:cubicBezTo>
                    <a:pt x="23234" y="430"/>
                    <a:pt x="22982" y="544"/>
                    <a:pt x="22716" y="622"/>
                  </a:cubicBezTo>
                  <a:cubicBezTo>
                    <a:pt x="21661" y="925"/>
                    <a:pt x="20617" y="1265"/>
                    <a:pt x="19549" y="1498"/>
                  </a:cubicBezTo>
                  <a:cubicBezTo>
                    <a:pt x="19337" y="1545"/>
                    <a:pt x="19132" y="1566"/>
                    <a:pt x="18933" y="1566"/>
                  </a:cubicBezTo>
                  <a:cubicBezTo>
                    <a:pt x="17972" y="1566"/>
                    <a:pt x="17154" y="1058"/>
                    <a:pt x="16368" y="462"/>
                  </a:cubicBezTo>
                  <a:cubicBezTo>
                    <a:pt x="15968" y="158"/>
                    <a:pt x="15661" y="1"/>
                    <a:pt x="1535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76;p43">
              <a:extLst>
                <a:ext uri="{FF2B5EF4-FFF2-40B4-BE49-F238E27FC236}">
                  <a16:creationId xmlns:a16="http://schemas.microsoft.com/office/drawing/2014/main" id="{A17467FD-5B05-604C-954A-72CA0E55958D}"/>
                </a:ext>
              </a:extLst>
            </p:cNvPr>
            <p:cNvSpPr/>
            <p:nvPr/>
          </p:nvSpPr>
          <p:spPr>
            <a:xfrm>
              <a:off x="6866610" y="1580767"/>
              <a:ext cx="121462" cy="137941"/>
            </a:xfrm>
            <a:custGeom>
              <a:avLst/>
              <a:gdLst/>
              <a:ahLst/>
              <a:cxnLst/>
              <a:rect l="l" t="t" r="r" b="b"/>
              <a:pathLst>
                <a:path w="3022" h="3432" extrusionOk="0">
                  <a:moveTo>
                    <a:pt x="1470" y="0"/>
                  </a:moveTo>
                  <a:cubicBezTo>
                    <a:pt x="1271" y="0"/>
                    <a:pt x="1075" y="62"/>
                    <a:pt x="894" y="236"/>
                  </a:cubicBezTo>
                  <a:cubicBezTo>
                    <a:pt x="345" y="778"/>
                    <a:pt x="1" y="1437"/>
                    <a:pt x="28" y="2235"/>
                  </a:cubicBezTo>
                  <a:cubicBezTo>
                    <a:pt x="52" y="2950"/>
                    <a:pt x="571" y="3432"/>
                    <a:pt x="1235" y="3432"/>
                  </a:cubicBezTo>
                  <a:cubicBezTo>
                    <a:pt x="1332" y="3432"/>
                    <a:pt x="1433" y="3421"/>
                    <a:pt x="1536" y="3399"/>
                  </a:cubicBezTo>
                  <a:cubicBezTo>
                    <a:pt x="2380" y="3225"/>
                    <a:pt x="3012" y="2419"/>
                    <a:pt x="3012" y="1529"/>
                  </a:cubicBezTo>
                  <a:cubicBezTo>
                    <a:pt x="3021" y="934"/>
                    <a:pt x="2811" y="438"/>
                    <a:pt x="2237" y="204"/>
                  </a:cubicBezTo>
                  <a:cubicBezTo>
                    <a:pt x="1992" y="104"/>
                    <a:pt x="1728" y="0"/>
                    <a:pt x="1470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77;p43">
              <a:extLst>
                <a:ext uri="{FF2B5EF4-FFF2-40B4-BE49-F238E27FC236}">
                  <a16:creationId xmlns:a16="http://schemas.microsoft.com/office/drawing/2014/main" id="{F901870B-5C40-F749-999D-D8AED7790EBD}"/>
                </a:ext>
              </a:extLst>
            </p:cNvPr>
            <p:cNvSpPr/>
            <p:nvPr/>
          </p:nvSpPr>
          <p:spPr>
            <a:xfrm>
              <a:off x="5287268" y="3041054"/>
              <a:ext cx="1673294" cy="1500064"/>
            </a:xfrm>
            <a:custGeom>
              <a:avLst/>
              <a:gdLst/>
              <a:ahLst/>
              <a:cxnLst/>
              <a:rect l="l" t="t" r="r" b="b"/>
              <a:pathLst>
                <a:path w="41632" h="37322" extrusionOk="0">
                  <a:moveTo>
                    <a:pt x="6770" y="5302"/>
                  </a:moveTo>
                  <a:cubicBezTo>
                    <a:pt x="6864" y="5302"/>
                    <a:pt x="7000" y="5364"/>
                    <a:pt x="7045" y="5431"/>
                  </a:cubicBezTo>
                  <a:cubicBezTo>
                    <a:pt x="7095" y="5513"/>
                    <a:pt x="7085" y="5697"/>
                    <a:pt x="7026" y="5784"/>
                  </a:cubicBezTo>
                  <a:lnTo>
                    <a:pt x="7027" y="5784"/>
                  </a:lnTo>
                  <a:cubicBezTo>
                    <a:pt x="6158" y="6984"/>
                    <a:pt x="5285" y="8177"/>
                    <a:pt x="4408" y="9364"/>
                  </a:cubicBezTo>
                  <a:cubicBezTo>
                    <a:pt x="4363" y="9428"/>
                    <a:pt x="4275" y="9465"/>
                    <a:pt x="4207" y="9515"/>
                  </a:cubicBezTo>
                  <a:lnTo>
                    <a:pt x="4056" y="9460"/>
                  </a:lnTo>
                  <a:cubicBezTo>
                    <a:pt x="4144" y="9066"/>
                    <a:pt x="4148" y="8630"/>
                    <a:pt x="4336" y="8296"/>
                  </a:cubicBezTo>
                  <a:cubicBezTo>
                    <a:pt x="4817" y="7420"/>
                    <a:pt x="5347" y="6574"/>
                    <a:pt x="5922" y="5757"/>
                  </a:cubicBezTo>
                  <a:cubicBezTo>
                    <a:pt x="6078" y="5527"/>
                    <a:pt x="6435" y="5426"/>
                    <a:pt x="6715" y="5312"/>
                  </a:cubicBezTo>
                  <a:cubicBezTo>
                    <a:pt x="6730" y="5305"/>
                    <a:pt x="6749" y="5302"/>
                    <a:pt x="6770" y="5302"/>
                  </a:cubicBezTo>
                  <a:close/>
                  <a:moveTo>
                    <a:pt x="6657" y="8539"/>
                  </a:moveTo>
                  <a:cubicBezTo>
                    <a:pt x="6676" y="8539"/>
                    <a:pt x="6694" y="8542"/>
                    <a:pt x="6710" y="8548"/>
                  </a:cubicBezTo>
                  <a:cubicBezTo>
                    <a:pt x="6797" y="8580"/>
                    <a:pt x="6885" y="8787"/>
                    <a:pt x="6866" y="8897"/>
                  </a:cubicBezTo>
                  <a:cubicBezTo>
                    <a:pt x="6779" y="9343"/>
                    <a:pt x="6669" y="9785"/>
                    <a:pt x="6536" y="10221"/>
                  </a:cubicBezTo>
                  <a:cubicBezTo>
                    <a:pt x="6138" y="11504"/>
                    <a:pt x="5821" y="12787"/>
                    <a:pt x="6073" y="14148"/>
                  </a:cubicBezTo>
                  <a:cubicBezTo>
                    <a:pt x="6092" y="14236"/>
                    <a:pt x="6023" y="14341"/>
                    <a:pt x="5995" y="14437"/>
                  </a:cubicBezTo>
                  <a:cubicBezTo>
                    <a:pt x="5922" y="14451"/>
                    <a:pt x="5849" y="14470"/>
                    <a:pt x="5776" y="14483"/>
                  </a:cubicBezTo>
                  <a:cubicBezTo>
                    <a:pt x="5593" y="13969"/>
                    <a:pt x="5312" y="13466"/>
                    <a:pt x="5244" y="12938"/>
                  </a:cubicBezTo>
                  <a:cubicBezTo>
                    <a:pt x="5056" y="11508"/>
                    <a:pt x="5514" y="10198"/>
                    <a:pt x="6138" y="8937"/>
                  </a:cubicBezTo>
                  <a:cubicBezTo>
                    <a:pt x="6187" y="8841"/>
                    <a:pt x="6242" y="8726"/>
                    <a:pt x="6330" y="8671"/>
                  </a:cubicBezTo>
                  <a:cubicBezTo>
                    <a:pt x="6425" y="8610"/>
                    <a:pt x="6557" y="8539"/>
                    <a:pt x="6657" y="8539"/>
                  </a:cubicBezTo>
                  <a:close/>
                  <a:moveTo>
                    <a:pt x="3915" y="11449"/>
                  </a:moveTo>
                  <a:cubicBezTo>
                    <a:pt x="3974" y="11683"/>
                    <a:pt x="4098" y="11921"/>
                    <a:pt x="4079" y="12145"/>
                  </a:cubicBezTo>
                  <a:lnTo>
                    <a:pt x="4080" y="12147"/>
                  </a:lnTo>
                  <a:cubicBezTo>
                    <a:pt x="3997" y="13489"/>
                    <a:pt x="3883" y="14832"/>
                    <a:pt x="3776" y="16174"/>
                  </a:cubicBezTo>
                  <a:cubicBezTo>
                    <a:pt x="3754" y="16445"/>
                    <a:pt x="3713" y="16710"/>
                    <a:pt x="3681" y="16981"/>
                  </a:cubicBezTo>
                  <a:cubicBezTo>
                    <a:pt x="3616" y="17009"/>
                    <a:pt x="3557" y="17036"/>
                    <a:pt x="3493" y="17064"/>
                  </a:cubicBezTo>
                  <a:cubicBezTo>
                    <a:pt x="3342" y="16839"/>
                    <a:pt x="3107" y="16637"/>
                    <a:pt x="3052" y="16390"/>
                  </a:cubicBezTo>
                  <a:cubicBezTo>
                    <a:pt x="2714" y="14813"/>
                    <a:pt x="2888" y="13269"/>
                    <a:pt x="3479" y="11775"/>
                  </a:cubicBezTo>
                  <a:cubicBezTo>
                    <a:pt x="3534" y="11632"/>
                    <a:pt x="3764" y="11554"/>
                    <a:pt x="3915" y="11449"/>
                  </a:cubicBezTo>
                  <a:close/>
                  <a:moveTo>
                    <a:pt x="34652" y="22871"/>
                  </a:moveTo>
                  <a:lnTo>
                    <a:pt x="34858" y="22953"/>
                  </a:lnTo>
                  <a:lnTo>
                    <a:pt x="34858" y="22955"/>
                  </a:lnTo>
                  <a:cubicBezTo>
                    <a:pt x="34546" y="23866"/>
                    <a:pt x="34248" y="24787"/>
                    <a:pt x="33904" y="25690"/>
                  </a:cubicBezTo>
                  <a:cubicBezTo>
                    <a:pt x="33853" y="25818"/>
                    <a:pt x="33592" y="25911"/>
                    <a:pt x="33418" y="25934"/>
                  </a:cubicBezTo>
                  <a:cubicBezTo>
                    <a:pt x="33417" y="25934"/>
                    <a:pt x="33415" y="25934"/>
                    <a:pt x="33414" y="25934"/>
                  </a:cubicBezTo>
                  <a:cubicBezTo>
                    <a:pt x="33339" y="25934"/>
                    <a:pt x="33153" y="25693"/>
                    <a:pt x="33171" y="25599"/>
                  </a:cubicBezTo>
                  <a:cubicBezTo>
                    <a:pt x="33377" y="24531"/>
                    <a:pt x="33776" y="23563"/>
                    <a:pt x="34652" y="22871"/>
                  </a:cubicBezTo>
                  <a:close/>
                  <a:moveTo>
                    <a:pt x="37801" y="22793"/>
                  </a:moveTo>
                  <a:lnTo>
                    <a:pt x="37801" y="22793"/>
                  </a:lnTo>
                  <a:cubicBezTo>
                    <a:pt x="37641" y="23976"/>
                    <a:pt x="37374" y="25094"/>
                    <a:pt x="36540" y="25975"/>
                  </a:cubicBezTo>
                  <a:cubicBezTo>
                    <a:pt x="36430" y="26089"/>
                    <a:pt x="36192" y="26089"/>
                    <a:pt x="36013" y="26140"/>
                  </a:cubicBezTo>
                  <a:cubicBezTo>
                    <a:pt x="35985" y="25988"/>
                    <a:pt x="35880" y="25791"/>
                    <a:pt x="35939" y="25690"/>
                  </a:cubicBezTo>
                  <a:cubicBezTo>
                    <a:pt x="36457" y="24777"/>
                    <a:pt x="37003" y="23879"/>
                    <a:pt x="37548" y="22981"/>
                  </a:cubicBezTo>
                  <a:cubicBezTo>
                    <a:pt x="37599" y="22899"/>
                    <a:pt x="37713" y="22858"/>
                    <a:pt x="37801" y="22793"/>
                  </a:cubicBezTo>
                  <a:close/>
                  <a:moveTo>
                    <a:pt x="34776" y="28921"/>
                  </a:moveTo>
                  <a:cubicBezTo>
                    <a:pt x="34804" y="28921"/>
                    <a:pt x="34847" y="28933"/>
                    <a:pt x="34923" y="28940"/>
                  </a:cubicBezTo>
                  <a:cubicBezTo>
                    <a:pt x="34894" y="29096"/>
                    <a:pt x="34908" y="29270"/>
                    <a:pt x="34835" y="29394"/>
                  </a:cubicBezTo>
                  <a:cubicBezTo>
                    <a:pt x="34418" y="30141"/>
                    <a:pt x="34001" y="30883"/>
                    <a:pt x="33543" y="31603"/>
                  </a:cubicBezTo>
                  <a:cubicBezTo>
                    <a:pt x="33432" y="31777"/>
                    <a:pt x="33171" y="31906"/>
                    <a:pt x="32956" y="31956"/>
                  </a:cubicBezTo>
                  <a:cubicBezTo>
                    <a:pt x="32928" y="31963"/>
                    <a:pt x="32900" y="31966"/>
                    <a:pt x="32873" y="31966"/>
                  </a:cubicBezTo>
                  <a:cubicBezTo>
                    <a:pt x="32651" y="31966"/>
                    <a:pt x="32473" y="31763"/>
                    <a:pt x="32617" y="31571"/>
                  </a:cubicBezTo>
                  <a:cubicBezTo>
                    <a:pt x="33299" y="30667"/>
                    <a:pt x="33676" y="29508"/>
                    <a:pt x="34753" y="28926"/>
                  </a:cubicBezTo>
                  <a:cubicBezTo>
                    <a:pt x="34759" y="28922"/>
                    <a:pt x="34767" y="28921"/>
                    <a:pt x="34776" y="28921"/>
                  </a:cubicBezTo>
                  <a:close/>
                  <a:moveTo>
                    <a:pt x="13226" y="0"/>
                  </a:moveTo>
                  <a:cubicBezTo>
                    <a:pt x="12865" y="0"/>
                    <a:pt x="12500" y="17"/>
                    <a:pt x="12133" y="45"/>
                  </a:cubicBezTo>
                  <a:cubicBezTo>
                    <a:pt x="10721" y="151"/>
                    <a:pt x="9497" y="798"/>
                    <a:pt x="8282" y="1430"/>
                  </a:cubicBezTo>
                  <a:cubicBezTo>
                    <a:pt x="5821" y="2708"/>
                    <a:pt x="3782" y="4446"/>
                    <a:pt x="2535" y="6972"/>
                  </a:cubicBezTo>
                  <a:cubicBezTo>
                    <a:pt x="2068" y="7921"/>
                    <a:pt x="1710" y="8928"/>
                    <a:pt x="1343" y="9923"/>
                  </a:cubicBezTo>
                  <a:cubicBezTo>
                    <a:pt x="0" y="13604"/>
                    <a:pt x="793" y="17073"/>
                    <a:pt x="2627" y="20319"/>
                  </a:cubicBezTo>
                  <a:cubicBezTo>
                    <a:pt x="4162" y="23027"/>
                    <a:pt x="6458" y="25113"/>
                    <a:pt x="8906" y="27019"/>
                  </a:cubicBezTo>
                  <a:cubicBezTo>
                    <a:pt x="11738" y="29224"/>
                    <a:pt x="14828" y="31094"/>
                    <a:pt x="17417" y="33606"/>
                  </a:cubicBezTo>
                  <a:cubicBezTo>
                    <a:pt x="17472" y="33657"/>
                    <a:pt x="17541" y="33689"/>
                    <a:pt x="17592" y="33740"/>
                  </a:cubicBezTo>
                  <a:cubicBezTo>
                    <a:pt x="18210" y="34335"/>
                    <a:pt x="18825" y="34935"/>
                    <a:pt x="19443" y="35532"/>
                  </a:cubicBezTo>
                  <a:cubicBezTo>
                    <a:pt x="19801" y="35875"/>
                    <a:pt x="20131" y="36246"/>
                    <a:pt x="20520" y="36549"/>
                  </a:cubicBezTo>
                  <a:cubicBezTo>
                    <a:pt x="21139" y="37023"/>
                    <a:pt x="21867" y="37321"/>
                    <a:pt x="22584" y="37321"/>
                  </a:cubicBezTo>
                  <a:cubicBezTo>
                    <a:pt x="23434" y="37321"/>
                    <a:pt x="24269" y="36902"/>
                    <a:pt x="24893" y="35861"/>
                  </a:cubicBezTo>
                  <a:cubicBezTo>
                    <a:pt x="25163" y="35412"/>
                    <a:pt x="25630" y="35055"/>
                    <a:pt x="26076" y="34752"/>
                  </a:cubicBezTo>
                  <a:cubicBezTo>
                    <a:pt x="26291" y="34606"/>
                    <a:pt x="26490" y="34537"/>
                    <a:pt x="26680" y="34537"/>
                  </a:cubicBezTo>
                  <a:cubicBezTo>
                    <a:pt x="26966" y="34537"/>
                    <a:pt x="27229" y="34697"/>
                    <a:pt x="27483" y="34995"/>
                  </a:cubicBezTo>
                  <a:cubicBezTo>
                    <a:pt x="27671" y="35219"/>
                    <a:pt x="27817" y="35481"/>
                    <a:pt x="28009" y="35696"/>
                  </a:cubicBezTo>
                  <a:cubicBezTo>
                    <a:pt x="28239" y="35953"/>
                    <a:pt x="28464" y="36260"/>
                    <a:pt x="28756" y="36411"/>
                  </a:cubicBezTo>
                  <a:cubicBezTo>
                    <a:pt x="29679" y="36879"/>
                    <a:pt x="30674" y="37095"/>
                    <a:pt x="31718" y="37122"/>
                  </a:cubicBezTo>
                  <a:cubicBezTo>
                    <a:pt x="31745" y="37123"/>
                    <a:pt x="31772" y="37123"/>
                    <a:pt x="31798" y="37123"/>
                  </a:cubicBezTo>
                  <a:cubicBezTo>
                    <a:pt x="32941" y="37123"/>
                    <a:pt x="33517" y="36458"/>
                    <a:pt x="34023" y="35509"/>
                  </a:cubicBezTo>
                  <a:cubicBezTo>
                    <a:pt x="35083" y="33505"/>
                    <a:pt x="36219" y="31544"/>
                    <a:pt x="37356" y="29586"/>
                  </a:cubicBezTo>
                  <a:cubicBezTo>
                    <a:pt x="38264" y="28019"/>
                    <a:pt x="39235" y="26493"/>
                    <a:pt x="40147" y="24930"/>
                  </a:cubicBezTo>
                  <a:cubicBezTo>
                    <a:pt x="40473" y="24379"/>
                    <a:pt x="40596" y="23664"/>
                    <a:pt x="41023" y="23233"/>
                  </a:cubicBezTo>
                  <a:cubicBezTo>
                    <a:pt x="41527" y="22720"/>
                    <a:pt x="41454" y="22139"/>
                    <a:pt x="41632" y="21592"/>
                  </a:cubicBezTo>
                  <a:cubicBezTo>
                    <a:pt x="41252" y="21428"/>
                    <a:pt x="40904" y="21308"/>
                    <a:pt x="40591" y="21125"/>
                  </a:cubicBezTo>
                  <a:cubicBezTo>
                    <a:pt x="40444" y="21038"/>
                    <a:pt x="40289" y="20822"/>
                    <a:pt x="40280" y="20662"/>
                  </a:cubicBezTo>
                  <a:cubicBezTo>
                    <a:pt x="40256" y="20218"/>
                    <a:pt x="40334" y="19773"/>
                    <a:pt x="40330" y="19329"/>
                  </a:cubicBezTo>
                  <a:cubicBezTo>
                    <a:pt x="40294" y="15807"/>
                    <a:pt x="40258" y="12288"/>
                    <a:pt x="40220" y="8773"/>
                  </a:cubicBezTo>
                  <a:cubicBezTo>
                    <a:pt x="40220" y="8571"/>
                    <a:pt x="40220" y="8350"/>
                    <a:pt x="40303" y="8182"/>
                  </a:cubicBezTo>
                  <a:cubicBezTo>
                    <a:pt x="40350" y="8072"/>
                    <a:pt x="40464" y="7948"/>
                    <a:pt x="40569" y="7888"/>
                  </a:cubicBezTo>
                  <a:lnTo>
                    <a:pt x="40504" y="7595"/>
                  </a:lnTo>
                  <a:cubicBezTo>
                    <a:pt x="40036" y="7688"/>
                    <a:pt x="39566" y="7774"/>
                    <a:pt x="39097" y="7774"/>
                  </a:cubicBezTo>
                  <a:cubicBezTo>
                    <a:pt x="39062" y="7774"/>
                    <a:pt x="39027" y="7773"/>
                    <a:pt x="38992" y="7772"/>
                  </a:cubicBezTo>
                  <a:cubicBezTo>
                    <a:pt x="35862" y="7704"/>
                    <a:pt x="32721" y="7713"/>
                    <a:pt x="29605" y="7443"/>
                  </a:cubicBezTo>
                  <a:cubicBezTo>
                    <a:pt x="26131" y="7145"/>
                    <a:pt x="22977" y="5931"/>
                    <a:pt x="20548" y="3262"/>
                  </a:cubicBezTo>
                  <a:cubicBezTo>
                    <a:pt x="20489" y="3194"/>
                    <a:pt x="20411" y="3140"/>
                    <a:pt x="20333" y="3093"/>
                  </a:cubicBezTo>
                  <a:cubicBezTo>
                    <a:pt x="19246" y="2383"/>
                    <a:pt x="18164" y="1663"/>
                    <a:pt x="17064" y="980"/>
                  </a:cubicBezTo>
                  <a:cubicBezTo>
                    <a:pt x="15869" y="233"/>
                    <a:pt x="14569" y="0"/>
                    <a:pt x="132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78;p43">
              <a:extLst>
                <a:ext uri="{FF2B5EF4-FFF2-40B4-BE49-F238E27FC236}">
                  <a16:creationId xmlns:a16="http://schemas.microsoft.com/office/drawing/2014/main" id="{185F4200-BB94-1A4E-A1F0-328F98DF7F27}"/>
                </a:ext>
              </a:extLst>
            </p:cNvPr>
            <p:cNvSpPr/>
            <p:nvPr/>
          </p:nvSpPr>
          <p:spPr>
            <a:xfrm>
              <a:off x="6794785" y="1424939"/>
              <a:ext cx="81832" cy="122105"/>
            </a:xfrm>
            <a:custGeom>
              <a:avLst/>
              <a:gdLst/>
              <a:ahLst/>
              <a:cxnLst/>
              <a:rect l="l" t="t" r="r" b="b"/>
              <a:pathLst>
                <a:path w="2036" h="3038" extrusionOk="0">
                  <a:moveTo>
                    <a:pt x="720" y="0"/>
                  </a:moveTo>
                  <a:cubicBezTo>
                    <a:pt x="420" y="0"/>
                    <a:pt x="152" y="197"/>
                    <a:pt x="92" y="557"/>
                  </a:cubicBezTo>
                  <a:cubicBezTo>
                    <a:pt x="1" y="1079"/>
                    <a:pt x="18" y="1648"/>
                    <a:pt x="111" y="2171"/>
                  </a:cubicBezTo>
                  <a:cubicBezTo>
                    <a:pt x="213" y="2763"/>
                    <a:pt x="534" y="3038"/>
                    <a:pt x="1003" y="3038"/>
                  </a:cubicBezTo>
                  <a:cubicBezTo>
                    <a:pt x="1075" y="3038"/>
                    <a:pt x="1150" y="3031"/>
                    <a:pt x="1228" y="3019"/>
                  </a:cubicBezTo>
                  <a:cubicBezTo>
                    <a:pt x="1765" y="2931"/>
                    <a:pt x="2035" y="2550"/>
                    <a:pt x="2027" y="1735"/>
                  </a:cubicBezTo>
                  <a:cubicBezTo>
                    <a:pt x="2008" y="1217"/>
                    <a:pt x="1760" y="640"/>
                    <a:pt x="1242" y="204"/>
                  </a:cubicBezTo>
                  <a:cubicBezTo>
                    <a:pt x="1080" y="66"/>
                    <a:pt x="894" y="0"/>
                    <a:pt x="7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79;p43">
              <a:extLst>
                <a:ext uri="{FF2B5EF4-FFF2-40B4-BE49-F238E27FC236}">
                  <a16:creationId xmlns:a16="http://schemas.microsoft.com/office/drawing/2014/main" id="{A3A23A37-7D31-2541-BDBC-841D7DB65F71}"/>
                </a:ext>
              </a:extLst>
            </p:cNvPr>
            <p:cNvSpPr/>
            <p:nvPr/>
          </p:nvSpPr>
          <p:spPr>
            <a:xfrm>
              <a:off x="6647558" y="1750461"/>
              <a:ext cx="175239" cy="120055"/>
            </a:xfrm>
            <a:custGeom>
              <a:avLst/>
              <a:gdLst/>
              <a:ahLst/>
              <a:cxnLst/>
              <a:rect l="l" t="t" r="r" b="b"/>
              <a:pathLst>
                <a:path w="4360" h="2987" extrusionOk="0">
                  <a:moveTo>
                    <a:pt x="3768" y="1"/>
                  </a:moveTo>
                  <a:cubicBezTo>
                    <a:pt x="3629" y="1"/>
                    <a:pt x="3428" y="148"/>
                    <a:pt x="3333" y="278"/>
                  </a:cubicBezTo>
                  <a:cubicBezTo>
                    <a:pt x="3223" y="429"/>
                    <a:pt x="3242" y="677"/>
                    <a:pt x="3141" y="841"/>
                  </a:cubicBezTo>
                  <a:cubicBezTo>
                    <a:pt x="2716" y="1542"/>
                    <a:pt x="2329" y="2027"/>
                    <a:pt x="1856" y="2027"/>
                  </a:cubicBezTo>
                  <a:cubicBezTo>
                    <a:pt x="1552" y="2027"/>
                    <a:pt x="1214" y="1828"/>
                    <a:pt x="808" y="1359"/>
                  </a:cubicBezTo>
                  <a:cubicBezTo>
                    <a:pt x="770" y="1317"/>
                    <a:pt x="739" y="1254"/>
                    <a:pt x="693" y="1239"/>
                  </a:cubicBezTo>
                  <a:cubicBezTo>
                    <a:pt x="501" y="1189"/>
                    <a:pt x="308" y="1153"/>
                    <a:pt x="110" y="1111"/>
                  </a:cubicBezTo>
                  <a:cubicBezTo>
                    <a:pt x="88" y="1294"/>
                    <a:pt x="0" y="1500"/>
                    <a:pt x="55" y="1657"/>
                  </a:cubicBezTo>
                  <a:cubicBezTo>
                    <a:pt x="294" y="2340"/>
                    <a:pt x="1262" y="2987"/>
                    <a:pt x="1990" y="2987"/>
                  </a:cubicBezTo>
                  <a:cubicBezTo>
                    <a:pt x="2958" y="2987"/>
                    <a:pt x="4359" y="1327"/>
                    <a:pt x="4159" y="396"/>
                  </a:cubicBezTo>
                  <a:cubicBezTo>
                    <a:pt x="4121" y="241"/>
                    <a:pt x="3934" y="25"/>
                    <a:pt x="3791" y="2"/>
                  </a:cubicBezTo>
                  <a:cubicBezTo>
                    <a:pt x="3784" y="1"/>
                    <a:pt x="3776" y="1"/>
                    <a:pt x="37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80;p43">
              <a:extLst>
                <a:ext uri="{FF2B5EF4-FFF2-40B4-BE49-F238E27FC236}">
                  <a16:creationId xmlns:a16="http://schemas.microsoft.com/office/drawing/2014/main" id="{B166B7C5-39B8-9D4C-ADB7-DA880D0CD742}"/>
                </a:ext>
              </a:extLst>
            </p:cNvPr>
            <p:cNvSpPr/>
            <p:nvPr/>
          </p:nvSpPr>
          <p:spPr>
            <a:xfrm>
              <a:off x="6729391" y="3957170"/>
              <a:ext cx="77210" cy="134484"/>
            </a:xfrm>
            <a:custGeom>
              <a:avLst/>
              <a:gdLst/>
              <a:ahLst/>
              <a:cxnLst/>
              <a:rect l="l" t="t" r="r" b="b"/>
              <a:pathLst>
                <a:path w="1921" h="3346" extrusionOk="0">
                  <a:moveTo>
                    <a:pt x="1921" y="0"/>
                  </a:moveTo>
                  <a:lnTo>
                    <a:pt x="1921" y="0"/>
                  </a:lnTo>
                  <a:cubicBezTo>
                    <a:pt x="1833" y="65"/>
                    <a:pt x="1719" y="107"/>
                    <a:pt x="1668" y="189"/>
                  </a:cubicBezTo>
                  <a:cubicBezTo>
                    <a:pt x="1123" y="1087"/>
                    <a:pt x="577" y="1986"/>
                    <a:pt x="59" y="2897"/>
                  </a:cubicBezTo>
                  <a:cubicBezTo>
                    <a:pt x="0" y="2998"/>
                    <a:pt x="105" y="3195"/>
                    <a:pt x="133" y="3346"/>
                  </a:cubicBezTo>
                  <a:cubicBezTo>
                    <a:pt x="312" y="3296"/>
                    <a:pt x="551" y="3296"/>
                    <a:pt x="660" y="3181"/>
                  </a:cubicBezTo>
                  <a:cubicBezTo>
                    <a:pt x="1494" y="2301"/>
                    <a:pt x="1761" y="1183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81;p43">
              <a:extLst>
                <a:ext uri="{FF2B5EF4-FFF2-40B4-BE49-F238E27FC236}">
                  <a16:creationId xmlns:a16="http://schemas.microsoft.com/office/drawing/2014/main" id="{36F776FA-A964-E94A-8A39-CA90DB81148F}"/>
                </a:ext>
              </a:extLst>
            </p:cNvPr>
            <p:cNvSpPr/>
            <p:nvPr/>
          </p:nvSpPr>
          <p:spPr>
            <a:xfrm>
              <a:off x="6685500" y="1586755"/>
              <a:ext cx="93448" cy="122105"/>
            </a:xfrm>
            <a:custGeom>
              <a:avLst/>
              <a:gdLst/>
              <a:ahLst/>
              <a:cxnLst/>
              <a:rect l="l" t="t" r="r" b="b"/>
              <a:pathLst>
                <a:path w="2325" h="3038" extrusionOk="0">
                  <a:moveTo>
                    <a:pt x="391" y="0"/>
                  </a:moveTo>
                  <a:cubicBezTo>
                    <a:pt x="369" y="0"/>
                    <a:pt x="349" y="2"/>
                    <a:pt x="331" y="5"/>
                  </a:cubicBezTo>
                  <a:cubicBezTo>
                    <a:pt x="211" y="28"/>
                    <a:pt x="47" y="146"/>
                    <a:pt x="24" y="247"/>
                  </a:cubicBezTo>
                  <a:cubicBezTo>
                    <a:pt x="1" y="353"/>
                    <a:pt x="89" y="541"/>
                    <a:pt x="184" y="605"/>
                  </a:cubicBezTo>
                  <a:cubicBezTo>
                    <a:pt x="455" y="794"/>
                    <a:pt x="748" y="945"/>
                    <a:pt x="1042" y="1095"/>
                  </a:cubicBezTo>
                  <a:cubicBezTo>
                    <a:pt x="1339" y="1247"/>
                    <a:pt x="1362" y="1440"/>
                    <a:pt x="1197" y="1715"/>
                  </a:cubicBezTo>
                  <a:cubicBezTo>
                    <a:pt x="1046" y="1962"/>
                    <a:pt x="886" y="2223"/>
                    <a:pt x="821" y="2498"/>
                  </a:cubicBezTo>
                  <a:cubicBezTo>
                    <a:pt x="780" y="2654"/>
                    <a:pt x="872" y="2933"/>
                    <a:pt x="996" y="3007"/>
                  </a:cubicBezTo>
                  <a:cubicBezTo>
                    <a:pt x="1032" y="3028"/>
                    <a:pt x="1089" y="3038"/>
                    <a:pt x="1151" y="3038"/>
                  </a:cubicBezTo>
                  <a:cubicBezTo>
                    <a:pt x="1293" y="3038"/>
                    <a:pt x="1466" y="2989"/>
                    <a:pt x="1513" y="2915"/>
                  </a:cubicBezTo>
                  <a:cubicBezTo>
                    <a:pt x="1816" y="2448"/>
                    <a:pt x="2058" y="1943"/>
                    <a:pt x="2325" y="1453"/>
                  </a:cubicBezTo>
                  <a:cubicBezTo>
                    <a:pt x="2292" y="1435"/>
                    <a:pt x="2259" y="1415"/>
                    <a:pt x="2228" y="1394"/>
                  </a:cubicBezTo>
                  <a:cubicBezTo>
                    <a:pt x="2205" y="1288"/>
                    <a:pt x="2197" y="1179"/>
                    <a:pt x="2159" y="1078"/>
                  </a:cubicBezTo>
                  <a:cubicBezTo>
                    <a:pt x="2010" y="700"/>
                    <a:pt x="859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82;p43">
              <a:extLst>
                <a:ext uri="{FF2B5EF4-FFF2-40B4-BE49-F238E27FC236}">
                  <a16:creationId xmlns:a16="http://schemas.microsoft.com/office/drawing/2014/main" id="{6B5DAB4D-C8FE-C44B-8405-A2C9657A7B8D}"/>
                </a:ext>
              </a:extLst>
            </p:cNvPr>
            <p:cNvSpPr/>
            <p:nvPr/>
          </p:nvSpPr>
          <p:spPr>
            <a:xfrm>
              <a:off x="6592454" y="4203471"/>
              <a:ext cx="98472" cy="122386"/>
            </a:xfrm>
            <a:custGeom>
              <a:avLst/>
              <a:gdLst/>
              <a:ahLst/>
              <a:cxnLst/>
              <a:rect l="l" t="t" r="r" b="b"/>
              <a:pathLst>
                <a:path w="2450" h="3045" extrusionOk="0">
                  <a:moveTo>
                    <a:pt x="2305" y="1"/>
                  </a:moveTo>
                  <a:cubicBezTo>
                    <a:pt x="2295" y="1"/>
                    <a:pt x="2287" y="2"/>
                    <a:pt x="2280" y="6"/>
                  </a:cubicBezTo>
                  <a:cubicBezTo>
                    <a:pt x="1203" y="587"/>
                    <a:pt x="826" y="1747"/>
                    <a:pt x="144" y="2650"/>
                  </a:cubicBezTo>
                  <a:cubicBezTo>
                    <a:pt x="0" y="2842"/>
                    <a:pt x="178" y="3045"/>
                    <a:pt x="400" y="3045"/>
                  </a:cubicBezTo>
                  <a:cubicBezTo>
                    <a:pt x="427" y="3045"/>
                    <a:pt x="455" y="3042"/>
                    <a:pt x="483" y="3035"/>
                  </a:cubicBezTo>
                  <a:cubicBezTo>
                    <a:pt x="698" y="2985"/>
                    <a:pt x="960" y="2856"/>
                    <a:pt x="1070" y="2682"/>
                  </a:cubicBezTo>
                  <a:cubicBezTo>
                    <a:pt x="1528" y="1962"/>
                    <a:pt x="1945" y="1220"/>
                    <a:pt x="2362" y="473"/>
                  </a:cubicBezTo>
                  <a:cubicBezTo>
                    <a:pt x="2435" y="349"/>
                    <a:pt x="2422" y="175"/>
                    <a:pt x="2450" y="19"/>
                  </a:cubicBezTo>
                  <a:cubicBezTo>
                    <a:pt x="2375" y="12"/>
                    <a:pt x="2333" y="1"/>
                    <a:pt x="2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83;p43">
              <a:extLst>
                <a:ext uri="{FF2B5EF4-FFF2-40B4-BE49-F238E27FC236}">
                  <a16:creationId xmlns:a16="http://schemas.microsoft.com/office/drawing/2014/main" id="{8CF79C6E-5A2D-1A4A-9DE3-337F3A0CC3C6}"/>
                </a:ext>
              </a:extLst>
            </p:cNvPr>
            <p:cNvSpPr/>
            <p:nvPr/>
          </p:nvSpPr>
          <p:spPr>
            <a:xfrm>
              <a:off x="6619745" y="3960305"/>
              <a:ext cx="68568" cy="123110"/>
            </a:xfrm>
            <a:custGeom>
              <a:avLst/>
              <a:gdLst/>
              <a:ahLst/>
              <a:cxnLst/>
              <a:rect l="l" t="t" r="r" b="b"/>
              <a:pathLst>
                <a:path w="1706" h="3063" extrusionOk="0">
                  <a:moveTo>
                    <a:pt x="1500" y="0"/>
                  </a:moveTo>
                  <a:cubicBezTo>
                    <a:pt x="624" y="692"/>
                    <a:pt x="225" y="1660"/>
                    <a:pt x="20" y="2728"/>
                  </a:cubicBezTo>
                  <a:cubicBezTo>
                    <a:pt x="1" y="2822"/>
                    <a:pt x="187" y="3063"/>
                    <a:pt x="263" y="3063"/>
                  </a:cubicBezTo>
                  <a:cubicBezTo>
                    <a:pt x="264" y="3063"/>
                    <a:pt x="266" y="3063"/>
                    <a:pt x="267" y="3063"/>
                  </a:cubicBezTo>
                  <a:cubicBezTo>
                    <a:pt x="441" y="3040"/>
                    <a:pt x="702" y="2947"/>
                    <a:pt x="753" y="2819"/>
                  </a:cubicBezTo>
                  <a:cubicBezTo>
                    <a:pt x="1096" y="1916"/>
                    <a:pt x="1394" y="995"/>
                    <a:pt x="1706" y="82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84;p43">
              <a:extLst>
                <a:ext uri="{FF2B5EF4-FFF2-40B4-BE49-F238E27FC236}">
                  <a16:creationId xmlns:a16="http://schemas.microsoft.com/office/drawing/2014/main" id="{15D70F1F-E860-B349-A337-31F07BCB02D7}"/>
                </a:ext>
              </a:extLst>
            </p:cNvPr>
            <p:cNvSpPr/>
            <p:nvPr/>
          </p:nvSpPr>
          <p:spPr>
            <a:xfrm>
              <a:off x="6610339" y="2287518"/>
              <a:ext cx="43006" cy="80666"/>
            </a:xfrm>
            <a:custGeom>
              <a:avLst/>
              <a:gdLst/>
              <a:ahLst/>
              <a:cxnLst/>
              <a:rect l="l" t="t" r="r" b="b"/>
              <a:pathLst>
                <a:path w="1070" h="2007" extrusionOk="0">
                  <a:moveTo>
                    <a:pt x="568" y="1"/>
                  </a:moveTo>
                  <a:cubicBezTo>
                    <a:pt x="564" y="1"/>
                    <a:pt x="560" y="1"/>
                    <a:pt x="556" y="2"/>
                  </a:cubicBezTo>
                  <a:cubicBezTo>
                    <a:pt x="377" y="33"/>
                    <a:pt x="148" y="235"/>
                    <a:pt x="89" y="414"/>
                  </a:cubicBezTo>
                  <a:cubicBezTo>
                    <a:pt x="1" y="679"/>
                    <a:pt x="24" y="991"/>
                    <a:pt x="47" y="1281"/>
                  </a:cubicBezTo>
                  <a:cubicBezTo>
                    <a:pt x="77" y="1618"/>
                    <a:pt x="155" y="2007"/>
                    <a:pt x="560" y="2007"/>
                  </a:cubicBezTo>
                  <a:cubicBezTo>
                    <a:pt x="578" y="2007"/>
                    <a:pt x="596" y="2006"/>
                    <a:pt x="615" y="2004"/>
                  </a:cubicBezTo>
                  <a:cubicBezTo>
                    <a:pt x="1069" y="1973"/>
                    <a:pt x="1005" y="1559"/>
                    <a:pt x="1010" y="1230"/>
                  </a:cubicBezTo>
                  <a:cubicBezTo>
                    <a:pt x="1014" y="1174"/>
                    <a:pt x="1010" y="1119"/>
                    <a:pt x="1010" y="995"/>
                  </a:cubicBezTo>
                  <a:cubicBezTo>
                    <a:pt x="1000" y="849"/>
                    <a:pt x="1037" y="610"/>
                    <a:pt x="959" y="418"/>
                  </a:cubicBezTo>
                  <a:cubicBezTo>
                    <a:pt x="888" y="246"/>
                    <a:pt x="685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85;p43">
              <a:extLst>
                <a:ext uri="{FF2B5EF4-FFF2-40B4-BE49-F238E27FC236}">
                  <a16:creationId xmlns:a16="http://schemas.microsoft.com/office/drawing/2014/main" id="{CBB9B04F-D465-004C-9B22-243B94330847}"/>
                </a:ext>
              </a:extLst>
            </p:cNvPr>
            <p:cNvSpPr/>
            <p:nvPr/>
          </p:nvSpPr>
          <p:spPr>
            <a:xfrm>
              <a:off x="6562992" y="2685467"/>
              <a:ext cx="44573" cy="81470"/>
            </a:xfrm>
            <a:custGeom>
              <a:avLst/>
              <a:gdLst/>
              <a:ahLst/>
              <a:cxnLst/>
              <a:rect l="l" t="t" r="r" b="b"/>
              <a:pathLst>
                <a:path w="1109" h="2027" extrusionOk="0">
                  <a:moveTo>
                    <a:pt x="523" y="0"/>
                  </a:moveTo>
                  <a:cubicBezTo>
                    <a:pt x="386" y="0"/>
                    <a:pt x="180" y="198"/>
                    <a:pt x="120" y="354"/>
                  </a:cubicBezTo>
                  <a:cubicBezTo>
                    <a:pt x="28" y="583"/>
                    <a:pt x="10" y="854"/>
                    <a:pt x="15" y="1105"/>
                  </a:cubicBezTo>
                  <a:cubicBezTo>
                    <a:pt x="28" y="1495"/>
                    <a:pt x="1" y="2022"/>
                    <a:pt x="537" y="2026"/>
                  </a:cubicBezTo>
                  <a:cubicBezTo>
                    <a:pt x="540" y="2026"/>
                    <a:pt x="543" y="2026"/>
                    <a:pt x="545" y="2026"/>
                  </a:cubicBezTo>
                  <a:cubicBezTo>
                    <a:pt x="1108" y="2026"/>
                    <a:pt x="969" y="1466"/>
                    <a:pt x="1059" y="1087"/>
                  </a:cubicBezTo>
                  <a:cubicBezTo>
                    <a:pt x="1023" y="848"/>
                    <a:pt x="1032" y="579"/>
                    <a:pt x="936" y="354"/>
                  </a:cubicBezTo>
                  <a:cubicBezTo>
                    <a:pt x="872" y="198"/>
                    <a:pt x="670" y="5"/>
                    <a:pt x="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86;p43">
              <a:extLst>
                <a:ext uri="{FF2B5EF4-FFF2-40B4-BE49-F238E27FC236}">
                  <a16:creationId xmlns:a16="http://schemas.microsoft.com/office/drawing/2014/main" id="{94C5866A-35FF-1D4A-B785-716BE8D442F0}"/>
                </a:ext>
              </a:extLst>
            </p:cNvPr>
            <p:cNvSpPr/>
            <p:nvPr/>
          </p:nvSpPr>
          <p:spPr>
            <a:xfrm>
              <a:off x="6548643" y="2372245"/>
              <a:ext cx="47186" cy="69935"/>
            </a:xfrm>
            <a:custGeom>
              <a:avLst/>
              <a:gdLst/>
              <a:ahLst/>
              <a:cxnLst/>
              <a:rect l="l" t="t" r="r" b="b"/>
              <a:pathLst>
                <a:path w="1174" h="1740" extrusionOk="0">
                  <a:moveTo>
                    <a:pt x="589" y="1"/>
                  </a:moveTo>
                  <a:cubicBezTo>
                    <a:pt x="579" y="1"/>
                    <a:pt x="570" y="1"/>
                    <a:pt x="560" y="2"/>
                  </a:cubicBezTo>
                  <a:cubicBezTo>
                    <a:pt x="362" y="10"/>
                    <a:pt x="184" y="492"/>
                    <a:pt x="0" y="757"/>
                  </a:cubicBezTo>
                  <a:cubicBezTo>
                    <a:pt x="146" y="1218"/>
                    <a:pt x="52" y="1739"/>
                    <a:pt x="574" y="1739"/>
                  </a:cubicBezTo>
                  <a:cubicBezTo>
                    <a:pt x="578" y="1739"/>
                    <a:pt x="583" y="1739"/>
                    <a:pt x="587" y="1739"/>
                  </a:cubicBezTo>
                  <a:cubicBezTo>
                    <a:pt x="1174" y="1729"/>
                    <a:pt x="1050" y="1188"/>
                    <a:pt x="1014" y="799"/>
                  </a:cubicBezTo>
                  <a:cubicBezTo>
                    <a:pt x="983" y="476"/>
                    <a:pt x="999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87;p43">
              <a:extLst>
                <a:ext uri="{FF2B5EF4-FFF2-40B4-BE49-F238E27FC236}">
                  <a16:creationId xmlns:a16="http://schemas.microsoft.com/office/drawing/2014/main" id="{F563969F-2A32-2642-87B8-6D15BAEDBB75}"/>
                </a:ext>
              </a:extLst>
            </p:cNvPr>
            <p:cNvSpPr/>
            <p:nvPr/>
          </p:nvSpPr>
          <p:spPr>
            <a:xfrm>
              <a:off x="6519021" y="2166658"/>
              <a:ext cx="49397" cy="79862"/>
            </a:xfrm>
            <a:custGeom>
              <a:avLst/>
              <a:gdLst/>
              <a:ahLst/>
              <a:cxnLst/>
              <a:rect l="l" t="t" r="r" b="b"/>
              <a:pathLst>
                <a:path w="1229" h="1987" extrusionOk="0">
                  <a:moveTo>
                    <a:pt x="301" y="1"/>
                  </a:moveTo>
                  <a:cubicBezTo>
                    <a:pt x="205" y="1"/>
                    <a:pt x="0" y="182"/>
                    <a:pt x="14" y="249"/>
                  </a:cubicBezTo>
                  <a:cubicBezTo>
                    <a:pt x="115" y="790"/>
                    <a:pt x="234" y="1335"/>
                    <a:pt x="408" y="1858"/>
                  </a:cubicBezTo>
                  <a:cubicBezTo>
                    <a:pt x="433" y="1929"/>
                    <a:pt x="640" y="1987"/>
                    <a:pt x="805" y="1987"/>
                  </a:cubicBezTo>
                  <a:cubicBezTo>
                    <a:pt x="852" y="1987"/>
                    <a:pt x="895" y="1982"/>
                    <a:pt x="930" y="1972"/>
                  </a:cubicBezTo>
                  <a:cubicBezTo>
                    <a:pt x="1054" y="1936"/>
                    <a:pt x="1128" y="1711"/>
                    <a:pt x="1229" y="1564"/>
                  </a:cubicBezTo>
                  <a:cubicBezTo>
                    <a:pt x="1063" y="1092"/>
                    <a:pt x="939" y="653"/>
                    <a:pt x="751" y="240"/>
                  </a:cubicBezTo>
                  <a:cubicBezTo>
                    <a:pt x="697" y="111"/>
                    <a:pt x="467" y="20"/>
                    <a:pt x="307" y="1"/>
                  </a:cubicBezTo>
                  <a:cubicBezTo>
                    <a:pt x="305" y="1"/>
                    <a:pt x="303" y="1"/>
                    <a:pt x="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88;p43">
              <a:extLst>
                <a:ext uri="{FF2B5EF4-FFF2-40B4-BE49-F238E27FC236}">
                  <a16:creationId xmlns:a16="http://schemas.microsoft.com/office/drawing/2014/main" id="{B9F51C55-1B06-B34D-861F-49CF29F5971F}"/>
                </a:ext>
              </a:extLst>
            </p:cNvPr>
            <p:cNvSpPr/>
            <p:nvPr/>
          </p:nvSpPr>
          <p:spPr>
            <a:xfrm>
              <a:off x="6449166" y="1511112"/>
              <a:ext cx="111494" cy="137338"/>
            </a:xfrm>
            <a:custGeom>
              <a:avLst/>
              <a:gdLst/>
              <a:ahLst/>
              <a:cxnLst/>
              <a:rect l="l" t="t" r="r" b="b"/>
              <a:pathLst>
                <a:path w="2774" h="3417" extrusionOk="0">
                  <a:moveTo>
                    <a:pt x="998" y="1"/>
                  </a:moveTo>
                  <a:cubicBezTo>
                    <a:pt x="630" y="1"/>
                    <a:pt x="327" y="249"/>
                    <a:pt x="184" y="722"/>
                  </a:cubicBezTo>
                  <a:cubicBezTo>
                    <a:pt x="102" y="979"/>
                    <a:pt x="74" y="1254"/>
                    <a:pt x="24" y="1525"/>
                  </a:cubicBezTo>
                  <a:cubicBezTo>
                    <a:pt x="1" y="2190"/>
                    <a:pt x="317" y="2674"/>
                    <a:pt x="761" y="3124"/>
                  </a:cubicBezTo>
                  <a:cubicBezTo>
                    <a:pt x="955" y="3325"/>
                    <a:pt x="1144" y="3417"/>
                    <a:pt x="1340" y="3417"/>
                  </a:cubicBezTo>
                  <a:cubicBezTo>
                    <a:pt x="1512" y="3417"/>
                    <a:pt x="1689" y="3346"/>
                    <a:pt x="1880" y="3216"/>
                  </a:cubicBezTo>
                  <a:cubicBezTo>
                    <a:pt x="2774" y="2598"/>
                    <a:pt x="2604" y="819"/>
                    <a:pt x="1591" y="191"/>
                  </a:cubicBezTo>
                  <a:cubicBezTo>
                    <a:pt x="1385" y="63"/>
                    <a:pt x="1183" y="1"/>
                    <a:pt x="9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89;p43">
              <a:extLst>
                <a:ext uri="{FF2B5EF4-FFF2-40B4-BE49-F238E27FC236}">
                  <a16:creationId xmlns:a16="http://schemas.microsoft.com/office/drawing/2014/main" id="{D01C4F49-AD3E-AC4B-B09B-B6F0A27E3D4D}"/>
                </a:ext>
              </a:extLst>
            </p:cNvPr>
            <p:cNvSpPr/>
            <p:nvPr/>
          </p:nvSpPr>
          <p:spPr>
            <a:xfrm>
              <a:off x="6407526" y="1701667"/>
              <a:ext cx="132675" cy="129983"/>
            </a:xfrm>
            <a:custGeom>
              <a:avLst/>
              <a:gdLst/>
              <a:ahLst/>
              <a:cxnLst/>
              <a:rect l="l" t="t" r="r" b="b"/>
              <a:pathLst>
                <a:path w="3301" h="3234" extrusionOk="0">
                  <a:moveTo>
                    <a:pt x="1563" y="1"/>
                  </a:moveTo>
                  <a:cubicBezTo>
                    <a:pt x="652" y="1"/>
                    <a:pt x="0" y="644"/>
                    <a:pt x="15" y="1536"/>
                  </a:cubicBezTo>
                  <a:cubicBezTo>
                    <a:pt x="28" y="2573"/>
                    <a:pt x="629" y="3233"/>
                    <a:pt x="1555" y="3233"/>
                  </a:cubicBezTo>
                  <a:cubicBezTo>
                    <a:pt x="2567" y="3229"/>
                    <a:pt x="3301" y="2476"/>
                    <a:pt x="3301" y="1437"/>
                  </a:cubicBezTo>
                  <a:cubicBezTo>
                    <a:pt x="3301" y="661"/>
                    <a:pt x="2518" y="11"/>
                    <a:pt x="1582" y="1"/>
                  </a:cubicBezTo>
                  <a:cubicBezTo>
                    <a:pt x="1576" y="1"/>
                    <a:pt x="1570" y="1"/>
                    <a:pt x="15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90;p43">
              <a:extLst>
                <a:ext uri="{FF2B5EF4-FFF2-40B4-BE49-F238E27FC236}">
                  <a16:creationId xmlns:a16="http://schemas.microsoft.com/office/drawing/2014/main" id="{10A730FF-547D-7643-9333-B9CCB3BF126E}"/>
                </a:ext>
              </a:extLst>
            </p:cNvPr>
            <p:cNvSpPr/>
            <p:nvPr/>
          </p:nvSpPr>
          <p:spPr>
            <a:xfrm>
              <a:off x="6479029" y="2283659"/>
              <a:ext cx="46463" cy="84806"/>
            </a:xfrm>
            <a:custGeom>
              <a:avLst/>
              <a:gdLst/>
              <a:ahLst/>
              <a:cxnLst/>
              <a:rect l="l" t="t" r="r" b="b"/>
              <a:pathLst>
                <a:path w="1156" h="2110" extrusionOk="0">
                  <a:moveTo>
                    <a:pt x="471" y="0"/>
                  </a:moveTo>
                  <a:cubicBezTo>
                    <a:pt x="349" y="0"/>
                    <a:pt x="144" y="209"/>
                    <a:pt x="97" y="363"/>
                  </a:cubicBezTo>
                  <a:cubicBezTo>
                    <a:pt x="9" y="611"/>
                    <a:pt x="0" y="895"/>
                    <a:pt x="9" y="1165"/>
                  </a:cubicBezTo>
                  <a:cubicBezTo>
                    <a:pt x="14" y="1581"/>
                    <a:pt x="5" y="2109"/>
                    <a:pt x="566" y="2109"/>
                  </a:cubicBezTo>
                  <a:cubicBezTo>
                    <a:pt x="568" y="2109"/>
                    <a:pt x="571" y="2109"/>
                    <a:pt x="573" y="2109"/>
                  </a:cubicBezTo>
                  <a:cubicBezTo>
                    <a:pt x="1155" y="2100"/>
                    <a:pt x="990" y="1545"/>
                    <a:pt x="1050" y="1188"/>
                  </a:cubicBezTo>
                  <a:cubicBezTo>
                    <a:pt x="1017" y="905"/>
                    <a:pt x="1036" y="611"/>
                    <a:pt x="939" y="367"/>
                  </a:cubicBezTo>
                  <a:cubicBezTo>
                    <a:pt x="871" y="203"/>
                    <a:pt x="655" y="20"/>
                    <a:pt x="486" y="1"/>
                  </a:cubicBezTo>
                  <a:cubicBezTo>
                    <a:pt x="481" y="0"/>
                    <a:pt x="477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91;p43">
              <a:extLst>
                <a:ext uri="{FF2B5EF4-FFF2-40B4-BE49-F238E27FC236}">
                  <a16:creationId xmlns:a16="http://schemas.microsoft.com/office/drawing/2014/main" id="{B8BC198D-CF72-5442-9502-218D7A8F649D}"/>
                </a:ext>
              </a:extLst>
            </p:cNvPr>
            <p:cNvSpPr/>
            <p:nvPr/>
          </p:nvSpPr>
          <p:spPr>
            <a:xfrm>
              <a:off x="6468700" y="2775339"/>
              <a:ext cx="42765" cy="114669"/>
            </a:xfrm>
            <a:custGeom>
              <a:avLst/>
              <a:gdLst/>
              <a:ahLst/>
              <a:cxnLst/>
              <a:rect l="l" t="t" r="r" b="b"/>
              <a:pathLst>
                <a:path w="1064" h="2853" extrusionOk="0">
                  <a:moveTo>
                    <a:pt x="454" y="1"/>
                  </a:moveTo>
                  <a:cubicBezTo>
                    <a:pt x="449" y="1"/>
                    <a:pt x="445" y="1"/>
                    <a:pt x="441" y="1"/>
                  </a:cubicBezTo>
                  <a:cubicBezTo>
                    <a:pt x="308" y="15"/>
                    <a:pt x="92" y="204"/>
                    <a:pt x="79" y="327"/>
                  </a:cubicBezTo>
                  <a:cubicBezTo>
                    <a:pt x="28" y="1033"/>
                    <a:pt x="1" y="1743"/>
                    <a:pt x="18" y="2453"/>
                  </a:cubicBezTo>
                  <a:cubicBezTo>
                    <a:pt x="24" y="2594"/>
                    <a:pt x="250" y="2853"/>
                    <a:pt x="357" y="2853"/>
                  </a:cubicBezTo>
                  <a:cubicBezTo>
                    <a:pt x="359" y="2853"/>
                    <a:pt x="361" y="2853"/>
                    <a:pt x="363" y="2853"/>
                  </a:cubicBezTo>
                  <a:cubicBezTo>
                    <a:pt x="537" y="2838"/>
                    <a:pt x="779" y="2664"/>
                    <a:pt x="830" y="2508"/>
                  </a:cubicBezTo>
                  <a:cubicBezTo>
                    <a:pt x="958" y="2114"/>
                    <a:pt x="990" y="1688"/>
                    <a:pt x="1064" y="1262"/>
                  </a:cubicBezTo>
                  <a:cubicBezTo>
                    <a:pt x="1004" y="922"/>
                    <a:pt x="977" y="575"/>
                    <a:pt x="867" y="253"/>
                  </a:cubicBezTo>
                  <a:cubicBezTo>
                    <a:pt x="823" y="133"/>
                    <a:pt x="596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92;p43">
              <a:extLst>
                <a:ext uri="{FF2B5EF4-FFF2-40B4-BE49-F238E27FC236}">
                  <a16:creationId xmlns:a16="http://schemas.microsoft.com/office/drawing/2014/main" id="{DB6C38B8-1294-FF48-887F-79391364A3B3}"/>
                </a:ext>
              </a:extLst>
            </p:cNvPr>
            <p:cNvSpPr/>
            <p:nvPr/>
          </p:nvSpPr>
          <p:spPr>
            <a:xfrm>
              <a:off x="6410701" y="2177470"/>
              <a:ext cx="39268" cy="77692"/>
            </a:xfrm>
            <a:custGeom>
              <a:avLst/>
              <a:gdLst/>
              <a:ahLst/>
              <a:cxnLst/>
              <a:rect l="l" t="t" r="r" b="b"/>
              <a:pathLst>
                <a:path w="977" h="1933" extrusionOk="0">
                  <a:moveTo>
                    <a:pt x="478" y="1"/>
                  </a:moveTo>
                  <a:cubicBezTo>
                    <a:pt x="460" y="1"/>
                    <a:pt x="441" y="1"/>
                    <a:pt x="421" y="3"/>
                  </a:cubicBezTo>
                  <a:cubicBezTo>
                    <a:pt x="0" y="35"/>
                    <a:pt x="78" y="443"/>
                    <a:pt x="60" y="741"/>
                  </a:cubicBezTo>
                  <a:cubicBezTo>
                    <a:pt x="55" y="796"/>
                    <a:pt x="60" y="851"/>
                    <a:pt x="60" y="906"/>
                  </a:cubicBezTo>
                  <a:lnTo>
                    <a:pt x="46" y="906"/>
                  </a:lnTo>
                  <a:cubicBezTo>
                    <a:pt x="60" y="1103"/>
                    <a:pt x="19" y="1332"/>
                    <a:pt x="101" y="1497"/>
                  </a:cubicBezTo>
                  <a:cubicBezTo>
                    <a:pt x="197" y="1671"/>
                    <a:pt x="403" y="1791"/>
                    <a:pt x="564" y="1932"/>
                  </a:cubicBezTo>
                  <a:cubicBezTo>
                    <a:pt x="687" y="1777"/>
                    <a:pt x="871" y="1634"/>
                    <a:pt x="916" y="1456"/>
                  </a:cubicBezTo>
                  <a:cubicBezTo>
                    <a:pt x="976" y="1217"/>
                    <a:pt x="944" y="952"/>
                    <a:pt x="922" y="700"/>
                  </a:cubicBezTo>
                  <a:cubicBezTo>
                    <a:pt x="895" y="384"/>
                    <a:pt x="87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93;p43">
              <a:extLst>
                <a:ext uri="{FF2B5EF4-FFF2-40B4-BE49-F238E27FC236}">
                  <a16:creationId xmlns:a16="http://schemas.microsoft.com/office/drawing/2014/main" id="{5D56ECB6-DB05-D74E-A7D3-B27882C5830B}"/>
                </a:ext>
              </a:extLst>
            </p:cNvPr>
            <p:cNvSpPr/>
            <p:nvPr/>
          </p:nvSpPr>
          <p:spPr>
            <a:xfrm>
              <a:off x="6364640" y="2643627"/>
              <a:ext cx="41479" cy="104742"/>
            </a:xfrm>
            <a:custGeom>
              <a:avLst/>
              <a:gdLst/>
              <a:ahLst/>
              <a:cxnLst/>
              <a:rect l="l" t="t" r="r" b="b"/>
              <a:pathLst>
                <a:path w="1032" h="2606" extrusionOk="0">
                  <a:moveTo>
                    <a:pt x="515" y="0"/>
                  </a:moveTo>
                  <a:cubicBezTo>
                    <a:pt x="390" y="0"/>
                    <a:pt x="173" y="140"/>
                    <a:pt x="160" y="235"/>
                  </a:cubicBezTo>
                  <a:cubicBezTo>
                    <a:pt x="73" y="909"/>
                    <a:pt x="13" y="1592"/>
                    <a:pt x="0" y="2274"/>
                  </a:cubicBezTo>
                  <a:cubicBezTo>
                    <a:pt x="0" y="2389"/>
                    <a:pt x="261" y="2586"/>
                    <a:pt x="417" y="2604"/>
                  </a:cubicBezTo>
                  <a:cubicBezTo>
                    <a:pt x="422" y="2605"/>
                    <a:pt x="427" y="2606"/>
                    <a:pt x="433" y="2606"/>
                  </a:cubicBezTo>
                  <a:cubicBezTo>
                    <a:pt x="551" y="2606"/>
                    <a:pt x="753" y="2424"/>
                    <a:pt x="792" y="2293"/>
                  </a:cubicBezTo>
                  <a:cubicBezTo>
                    <a:pt x="912" y="1912"/>
                    <a:pt x="962" y="1514"/>
                    <a:pt x="1031" y="1161"/>
                  </a:cubicBezTo>
                  <a:cubicBezTo>
                    <a:pt x="999" y="840"/>
                    <a:pt x="1008" y="556"/>
                    <a:pt x="926" y="303"/>
                  </a:cubicBezTo>
                  <a:cubicBezTo>
                    <a:pt x="880" y="166"/>
                    <a:pt x="682" y="24"/>
                    <a:pt x="536" y="2"/>
                  </a:cubicBezTo>
                  <a:cubicBezTo>
                    <a:pt x="530" y="1"/>
                    <a:pt x="522" y="0"/>
                    <a:pt x="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94;p43">
              <a:extLst>
                <a:ext uri="{FF2B5EF4-FFF2-40B4-BE49-F238E27FC236}">
                  <a16:creationId xmlns:a16="http://schemas.microsoft.com/office/drawing/2014/main" id="{F46BE192-4E3C-9143-B5E0-DC777717521A}"/>
                </a:ext>
              </a:extLst>
            </p:cNvPr>
            <p:cNvSpPr/>
            <p:nvPr/>
          </p:nvSpPr>
          <p:spPr>
            <a:xfrm>
              <a:off x="6161224" y="1403436"/>
              <a:ext cx="201405" cy="323389"/>
            </a:xfrm>
            <a:custGeom>
              <a:avLst/>
              <a:gdLst/>
              <a:ahLst/>
              <a:cxnLst/>
              <a:rect l="l" t="t" r="r" b="b"/>
              <a:pathLst>
                <a:path w="5011" h="8046" extrusionOk="0">
                  <a:moveTo>
                    <a:pt x="4319" y="1"/>
                  </a:moveTo>
                  <a:cubicBezTo>
                    <a:pt x="3851" y="405"/>
                    <a:pt x="3269" y="638"/>
                    <a:pt x="2558" y="716"/>
                  </a:cubicBezTo>
                  <a:cubicBezTo>
                    <a:pt x="1990" y="785"/>
                    <a:pt x="1462" y="927"/>
                    <a:pt x="1041" y="1385"/>
                  </a:cubicBezTo>
                  <a:cubicBezTo>
                    <a:pt x="166" y="2330"/>
                    <a:pt x="0" y="3384"/>
                    <a:pt x="505" y="4539"/>
                  </a:cubicBezTo>
                  <a:cubicBezTo>
                    <a:pt x="743" y="5084"/>
                    <a:pt x="986" y="5666"/>
                    <a:pt x="1380" y="6097"/>
                  </a:cubicBezTo>
                  <a:cubicBezTo>
                    <a:pt x="1917" y="6684"/>
                    <a:pt x="2595" y="7147"/>
                    <a:pt x="3227" y="7641"/>
                  </a:cubicBezTo>
                  <a:cubicBezTo>
                    <a:pt x="3402" y="7780"/>
                    <a:pt x="3631" y="7853"/>
                    <a:pt x="4003" y="8045"/>
                  </a:cubicBezTo>
                  <a:cubicBezTo>
                    <a:pt x="4052" y="7147"/>
                    <a:pt x="4157" y="6386"/>
                    <a:pt x="4126" y="5634"/>
                  </a:cubicBezTo>
                  <a:cubicBezTo>
                    <a:pt x="4066" y="4195"/>
                    <a:pt x="3928" y="2761"/>
                    <a:pt x="4359" y="1358"/>
                  </a:cubicBezTo>
                  <a:cubicBezTo>
                    <a:pt x="4497" y="904"/>
                    <a:pt x="4681" y="395"/>
                    <a:pt x="5011" y="79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95;p43">
              <a:extLst>
                <a:ext uri="{FF2B5EF4-FFF2-40B4-BE49-F238E27FC236}">
                  <a16:creationId xmlns:a16="http://schemas.microsoft.com/office/drawing/2014/main" id="{E79596E5-9F46-7B48-AD85-9F8589293581}"/>
                </a:ext>
              </a:extLst>
            </p:cNvPr>
            <p:cNvSpPr/>
            <p:nvPr/>
          </p:nvSpPr>
          <p:spPr>
            <a:xfrm>
              <a:off x="6253265" y="2785829"/>
              <a:ext cx="42082" cy="97909"/>
            </a:xfrm>
            <a:custGeom>
              <a:avLst/>
              <a:gdLst/>
              <a:ahLst/>
              <a:cxnLst/>
              <a:rect l="l" t="t" r="r" b="b"/>
              <a:pathLst>
                <a:path w="1047" h="2436" extrusionOk="0">
                  <a:moveTo>
                    <a:pt x="593" y="1"/>
                  </a:moveTo>
                  <a:cubicBezTo>
                    <a:pt x="437" y="157"/>
                    <a:pt x="190" y="291"/>
                    <a:pt x="153" y="468"/>
                  </a:cubicBezTo>
                  <a:cubicBezTo>
                    <a:pt x="49" y="932"/>
                    <a:pt x="1" y="1406"/>
                    <a:pt x="12" y="1881"/>
                  </a:cubicBezTo>
                  <a:cubicBezTo>
                    <a:pt x="16" y="2068"/>
                    <a:pt x="222" y="2252"/>
                    <a:pt x="337" y="2436"/>
                  </a:cubicBezTo>
                  <a:cubicBezTo>
                    <a:pt x="520" y="2289"/>
                    <a:pt x="773" y="2174"/>
                    <a:pt x="859" y="1986"/>
                  </a:cubicBezTo>
                  <a:cubicBezTo>
                    <a:pt x="983" y="1711"/>
                    <a:pt x="983" y="1385"/>
                    <a:pt x="1020" y="1166"/>
                  </a:cubicBezTo>
                  <a:cubicBezTo>
                    <a:pt x="1011" y="890"/>
                    <a:pt x="1047" y="690"/>
                    <a:pt x="979" y="533"/>
                  </a:cubicBezTo>
                  <a:cubicBezTo>
                    <a:pt x="896" y="337"/>
                    <a:pt x="727" y="175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96;p43">
              <a:extLst>
                <a:ext uri="{FF2B5EF4-FFF2-40B4-BE49-F238E27FC236}">
                  <a16:creationId xmlns:a16="http://schemas.microsoft.com/office/drawing/2014/main" id="{D421A9ED-08C8-9843-8A5B-8CACB4F3B7CC}"/>
                </a:ext>
              </a:extLst>
            </p:cNvPr>
            <p:cNvSpPr/>
            <p:nvPr/>
          </p:nvSpPr>
          <p:spPr>
            <a:xfrm>
              <a:off x="6188675" y="2600178"/>
              <a:ext cx="54742" cy="117764"/>
            </a:xfrm>
            <a:custGeom>
              <a:avLst/>
              <a:gdLst/>
              <a:ahLst/>
              <a:cxnLst/>
              <a:rect l="l" t="t" r="r" b="b"/>
              <a:pathLst>
                <a:path w="1362" h="2930" extrusionOk="0">
                  <a:moveTo>
                    <a:pt x="918" y="0"/>
                  </a:moveTo>
                  <a:cubicBezTo>
                    <a:pt x="752" y="193"/>
                    <a:pt x="509" y="358"/>
                    <a:pt x="441" y="578"/>
                  </a:cubicBezTo>
                  <a:cubicBezTo>
                    <a:pt x="257" y="1153"/>
                    <a:pt x="119" y="1742"/>
                    <a:pt x="28" y="2339"/>
                  </a:cubicBezTo>
                  <a:cubicBezTo>
                    <a:pt x="1" y="2516"/>
                    <a:pt x="193" y="2732"/>
                    <a:pt x="285" y="2930"/>
                  </a:cubicBezTo>
                  <a:cubicBezTo>
                    <a:pt x="468" y="2810"/>
                    <a:pt x="756" y="2732"/>
                    <a:pt x="811" y="2572"/>
                  </a:cubicBezTo>
                  <a:cubicBezTo>
                    <a:pt x="1027" y="1971"/>
                    <a:pt x="1164" y="1348"/>
                    <a:pt x="1362" y="623"/>
                  </a:cubicBezTo>
                  <a:cubicBezTo>
                    <a:pt x="1219" y="427"/>
                    <a:pt x="1068" y="216"/>
                    <a:pt x="9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97;p43">
              <a:extLst>
                <a:ext uri="{FF2B5EF4-FFF2-40B4-BE49-F238E27FC236}">
                  <a16:creationId xmlns:a16="http://schemas.microsoft.com/office/drawing/2014/main" id="{0771237A-03A0-334E-8126-10042D1BE22E}"/>
                </a:ext>
              </a:extLst>
            </p:cNvPr>
            <p:cNvSpPr/>
            <p:nvPr/>
          </p:nvSpPr>
          <p:spPr>
            <a:xfrm>
              <a:off x="6111505" y="2794109"/>
              <a:ext cx="57274" cy="76768"/>
            </a:xfrm>
            <a:custGeom>
              <a:avLst/>
              <a:gdLst/>
              <a:ahLst/>
              <a:cxnLst/>
              <a:rect l="l" t="t" r="r" b="b"/>
              <a:pathLst>
                <a:path w="1425" h="1910" extrusionOk="0">
                  <a:moveTo>
                    <a:pt x="1075" y="1"/>
                  </a:moveTo>
                  <a:cubicBezTo>
                    <a:pt x="986" y="1"/>
                    <a:pt x="871" y="30"/>
                    <a:pt x="844" y="76"/>
                  </a:cubicBezTo>
                  <a:cubicBezTo>
                    <a:pt x="554" y="547"/>
                    <a:pt x="280" y="1038"/>
                    <a:pt x="36" y="1538"/>
                  </a:cubicBezTo>
                  <a:cubicBezTo>
                    <a:pt x="0" y="1611"/>
                    <a:pt x="114" y="1836"/>
                    <a:pt x="211" y="1885"/>
                  </a:cubicBezTo>
                  <a:cubicBezTo>
                    <a:pt x="243" y="1902"/>
                    <a:pt x="290" y="1910"/>
                    <a:pt x="340" y="1910"/>
                  </a:cubicBezTo>
                  <a:cubicBezTo>
                    <a:pt x="443" y="1910"/>
                    <a:pt x="561" y="1878"/>
                    <a:pt x="600" y="1826"/>
                  </a:cubicBezTo>
                  <a:cubicBezTo>
                    <a:pt x="903" y="1409"/>
                    <a:pt x="1168" y="964"/>
                    <a:pt x="1425" y="566"/>
                  </a:cubicBezTo>
                  <a:cubicBezTo>
                    <a:pt x="1311" y="299"/>
                    <a:pt x="1275" y="131"/>
                    <a:pt x="1174" y="25"/>
                  </a:cubicBezTo>
                  <a:cubicBezTo>
                    <a:pt x="1158" y="8"/>
                    <a:pt x="1120" y="1"/>
                    <a:pt x="10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98;p43">
              <a:extLst>
                <a:ext uri="{FF2B5EF4-FFF2-40B4-BE49-F238E27FC236}">
                  <a16:creationId xmlns:a16="http://schemas.microsoft.com/office/drawing/2014/main" id="{78B6EE2C-83AF-C84E-AE27-265202F9DF27}"/>
                </a:ext>
              </a:extLst>
            </p:cNvPr>
            <p:cNvSpPr/>
            <p:nvPr/>
          </p:nvSpPr>
          <p:spPr>
            <a:xfrm>
              <a:off x="5450331" y="3254156"/>
              <a:ext cx="122145" cy="169371"/>
            </a:xfrm>
            <a:custGeom>
              <a:avLst/>
              <a:gdLst/>
              <a:ahLst/>
              <a:cxnLst/>
              <a:rect l="l" t="t" r="r" b="b"/>
              <a:pathLst>
                <a:path w="3039" h="4214" extrusionOk="0">
                  <a:moveTo>
                    <a:pt x="2714" y="0"/>
                  </a:moveTo>
                  <a:cubicBezTo>
                    <a:pt x="2693" y="0"/>
                    <a:pt x="2674" y="3"/>
                    <a:pt x="2659" y="10"/>
                  </a:cubicBezTo>
                  <a:cubicBezTo>
                    <a:pt x="2379" y="124"/>
                    <a:pt x="2022" y="225"/>
                    <a:pt x="1866" y="455"/>
                  </a:cubicBezTo>
                  <a:cubicBezTo>
                    <a:pt x="1291" y="1272"/>
                    <a:pt x="762" y="2118"/>
                    <a:pt x="280" y="2994"/>
                  </a:cubicBezTo>
                  <a:cubicBezTo>
                    <a:pt x="92" y="3328"/>
                    <a:pt x="88" y="3764"/>
                    <a:pt x="0" y="4158"/>
                  </a:cubicBezTo>
                  <a:lnTo>
                    <a:pt x="152" y="4213"/>
                  </a:lnTo>
                  <a:cubicBezTo>
                    <a:pt x="221" y="4163"/>
                    <a:pt x="307" y="4127"/>
                    <a:pt x="353" y="4062"/>
                  </a:cubicBezTo>
                  <a:cubicBezTo>
                    <a:pt x="1232" y="2876"/>
                    <a:pt x="2104" y="1683"/>
                    <a:pt x="2970" y="482"/>
                  </a:cubicBezTo>
                  <a:cubicBezTo>
                    <a:pt x="3030" y="395"/>
                    <a:pt x="3038" y="212"/>
                    <a:pt x="2989" y="130"/>
                  </a:cubicBezTo>
                  <a:cubicBezTo>
                    <a:pt x="2944" y="62"/>
                    <a:pt x="2807" y="0"/>
                    <a:pt x="2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99;p43">
              <a:extLst>
                <a:ext uri="{FF2B5EF4-FFF2-40B4-BE49-F238E27FC236}">
                  <a16:creationId xmlns:a16="http://schemas.microsoft.com/office/drawing/2014/main" id="{B788EE71-20A1-B34B-B4FB-2532788ACA96}"/>
                </a:ext>
              </a:extLst>
            </p:cNvPr>
            <p:cNvSpPr/>
            <p:nvPr/>
          </p:nvSpPr>
          <p:spPr>
            <a:xfrm>
              <a:off x="5490484" y="3384301"/>
              <a:ext cx="73512" cy="238904"/>
            </a:xfrm>
            <a:custGeom>
              <a:avLst/>
              <a:gdLst/>
              <a:ahLst/>
              <a:cxnLst/>
              <a:rect l="l" t="t" r="r" b="b"/>
              <a:pathLst>
                <a:path w="1829" h="5944" extrusionOk="0">
                  <a:moveTo>
                    <a:pt x="1600" y="0"/>
                  </a:moveTo>
                  <a:cubicBezTo>
                    <a:pt x="1500" y="0"/>
                    <a:pt x="1370" y="71"/>
                    <a:pt x="1274" y="132"/>
                  </a:cubicBezTo>
                  <a:cubicBezTo>
                    <a:pt x="1187" y="188"/>
                    <a:pt x="1132" y="302"/>
                    <a:pt x="1082" y="398"/>
                  </a:cubicBezTo>
                  <a:cubicBezTo>
                    <a:pt x="458" y="1659"/>
                    <a:pt x="0" y="2969"/>
                    <a:pt x="188" y="4400"/>
                  </a:cubicBezTo>
                  <a:cubicBezTo>
                    <a:pt x="257" y="4927"/>
                    <a:pt x="537" y="5431"/>
                    <a:pt x="720" y="5944"/>
                  </a:cubicBezTo>
                  <a:cubicBezTo>
                    <a:pt x="792" y="5931"/>
                    <a:pt x="866" y="5912"/>
                    <a:pt x="939" y="5898"/>
                  </a:cubicBezTo>
                  <a:cubicBezTo>
                    <a:pt x="967" y="5801"/>
                    <a:pt x="1036" y="5697"/>
                    <a:pt x="1017" y="5609"/>
                  </a:cubicBezTo>
                  <a:cubicBezTo>
                    <a:pt x="765" y="4248"/>
                    <a:pt x="1082" y="2965"/>
                    <a:pt x="1480" y="1682"/>
                  </a:cubicBezTo>
                  <a:cubicBezTo>
                    <a:pt x="1613" y="1246"/>
                    <a:pt x="1723" y="804"/>
                    <a:pt x="1810" y="357"/>
                  </a:cubicBezTo>
                  <a:cubicBezTo>
                    <a:pt x="1829" y="247"/>
                    <a:pt x="1742" y="41"/>
                    <a:pt x="1654" y="9"/>
                  </a:cubicBezTo>
                  <a:cubicBezTo>
                    <a:pt x="1638" y="3"/>
                    <a:pt x="1619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00;p43">
              <a:extLst>
                <a:ext uri="{FF2B5EF4-FFF2-40B4-BE49-F238E27FC236}">
                  <a16:creationId xmlns:a16="http://schemas.microsoft.com/office/drawing/2014/main" id="{F73E3430-CB8E-424F-85FB-31FFC4F01C06}"/>
                </a:ext>
              </a:extLst>
            </p:cNvPr>
            <p:cNvSpPr/>
            <p:nvPr/>
          </p:nvSpPr>
          <p:spPr>
            <a:xfrm>
              <a:off x="5396312" y="3501182"/>
              <a:ext cx="55667" cy="225721"/>
            </a:xfrm>
            <a:custGeom>
              <a:avLst/>
              <a:gdLst/>
              <a:ahLst/>
              <a:cxnLst/>
              <a:rect l="l" t="t" r="r" b="b"/>
              <a:pathLst>
                <a:path w="1385" h="5616" extrusionOk="0">
                  <a:moveTo>
                    <a:pt x="1202" y="1"/>
                  </a:moveTo>
                  <a:cubicBezTo>
                    <a:pt x="1050" y="107"/>
                    <a:pt x="821" y="185"/>
                    <a:pt x="766" y="327"/>
                  </a:cubicBezTo>
                  <a:cubicBezTo>
                    <a:pt x="175" y="1821"/>
                    <a:pt x="1" y="3366"/>
                    <a:pt x="339" y="4942"/>
                  </a:cubicBezTo>
                  <a:cubicBezTo>
                    <a:pt x="394" y="5190"/>
                    <a:pt x="629" y="5392"/>
                    <a:pt x="779" y="5616"/>
                  </a:cubicBezTo>
                  <a:cubicBezTo>
                    <a:pt x="844" y="5588"/>
                    <a:pt x="903" y="5561"/>
                    <a:pt x="968" y="5533"/>
                  </a:cubicBezTo>
                  <a:cubicBezTo>
                    <a:pt x="1000" y="5264"/>
                    <a:pt x="1040" y="4997"/>
                    <a:pt x="1063" y="4727"/>
                  </a:cubicBezTo>
                  <a:cubicBezTo>
                    <a:pt x="1169" y="3384"/>
                    <a:pt x="1284" y="2042"/>
                    <a:pt x="1366" y="699"/>
                  </a:cubicBezTo>
                  <a:cubicBezTo>
                    <a:pt x="1385" y="474"/>
                    <a:pt x="1261" y="235"/>
                    <a:pt x="1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463;p23">
            <a:extLst>
              <a:ext uri="{FF2B5EF4-FFF2-40B4-BE49-F238E27FC236}">
                <a16:creationId xmlns:a16="http://schemas.microsoft.com/office/drawing/2014/main" id="{28583B5A-DC3D-0448-B27A-62408DD8D9CF}"/>
              </a:ext>
            </a:extLst>
          </p:cNvPr>
          <p:cNvGrpSpPr/>
          <p:nvPr/>
        </p:nvGrpSpPr>
        <p:grpSpPr>
          <a:xfrm>
            <a:off x="845801" y="588991"/>
            <a:ext cx="1037582" cy="940754"/>
            <a:chOff x="1664354" y="4088694"/>
            <a:chExt cx="1037582" cy="940754"/>
          </a:xfrm>
        </p:grpSpPr>
        <p:grpSp>
          <p:nvGrpSpPr>
            <p:cNvPr id="124" name="Google Shape;464;p23">
              <a:extLst>
                <a:ext uri="{FF2B5EF4-FFF2-40B4-BE49-F238E27FC236}">
                  <a16:creationId xmlns:a16="http://schemas.microsoft.com/office/drawing/2014/main" id="{7B709F09-E6B0-9443-AB00-59D907AA9641}"/>
                </a:ext>
              </a:extLst>
            </p:cNvPr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128" name="Google Shape;465;p23">
                <a:extLst>
                  <a:ext uri="{FF2B5EF4-FFF2-40B4-BE49-F238E27FC236}">
                    <a16:creationId xmlns:a16="http://schemas.microsoft.com/office/drawing/2014/main" id="{27E9929D-07C1-8D49-AC16-7E8E83F90824}"/>
                  </a:ext>
                </a:extLst>
              </p:cNvPr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66;p23">
                <a:extLst>
                  <a:ext uri="{FF2B5EF4-FFF2-40B4-BE49-F238E27FC236}">
                    <a16:creationId xmlns:a16="http://schemas.microsoft.com/office/drawing/2014/main" id="{968E145F-D68F-5B48-9A60-BE810C89D231}"/>
                  </a:ext>
                </a:extLst>
              </p:cNvPr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67;p23">
                <a:extLst>
                  <a:ext uri="{FF2B5EF4-FFF2-40B4-BE49-F238E27FC236}">
                    <a16:creationId xmlns:a16="http://schemas.microsoft.com/office/drawing/2014/main" id="{58882DFB-016B-6748-B618-86D87B364D0D}"/>
                  </a:ext>
                </a:extLst>
              </p:cNvPr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68;p23">
                <a:extLst>
                  <a:ext uri="{FF2B5EF4-FFF2-40B4-BE49-F238E27FC236}">
                    <a16:creationId xmlns:a16="http://schemas.microsoft.com/office/drawing/2014/main" id="{78A2F3DD-E385-644F-BE21-9AEB8A66E782}"/>
                  </a:ext>
                </a:extLst>
              </p:cNvPr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69;p23">
                <a:extLst>
                  <a:ext uri="{FF2B5EF4-FFF2-40B4-BE49-F238E27FC236}">
                    <a16:creationId xmlns:a16="http://schemas.microsoft.com/office/drawing/2014/main" id="{2EA81480-7D76-F74E-80F1-F491AD42D778}"/>
                  </a:ext>
                </a:extLst>
              </p:cNvPr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70;p23">
                <a:extLst>
                  <a:ext uri="{FF2B5EF4-FFF2-40B4-BE49-F238E27FC236}">
                    <a16:creationId xmlns:a16="http://schemas.microsoft.com/office/drawing/2014/main" id="{0968748D-8809-CC4D-A642-713D2CBDDBC4}"/>
                  </a:ext>
                </a:extLst>
              </p:cNvPr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71;p23">
                <a:extLst>
                  <a:ext uri="{FF2B5EF4-FFF2-40B4-BE49-F238E27FC236}">
                    <a16:creationId xmlns:a16="http://schemas.microsoft.com/office/drawing/2014/main" id="{37652061-A0EC-5947-93A4-F360CDEC3D98}"/>
                  </a:ext>
                </a:extLst>
              </p:cNvPr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472;p23">
              <a:extLst>
                <a:ext uri="{FF2B5EF4-FFF2-40B4-BE49-F238E27FC236}">
                  <a16:creationId xmlns:a16="http://schemas.microsoft.com/office/drawing/2014/main" id="{29E5DD59-7A56-9B48-A275-AD11FFCA1EF2}"/>
                </a:ext>
              </a:extLst>
            </p:cNvPr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126" name="Google Shape;473;p23">
                <a:extLst>
                  <a:ext uri="{FF2B5EF4-FFF2-40B4-BE49-F238E27FC236}">
                    <a16:creationId xmlns:a16="http://schemas.microsoft.com/office/drawing/2014/main" id="{BDD241E7-4467-DA47-A136-5B4215FBABFE}"/>
                  </a:ext>
                </a:extLst>
              </p:cNvPr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74;p23">
                <a:extLst>
                  <a:ext uri="{FF2B5EF4-FFF2-40B4-BE49-F238E27FC236}">
                    <a16:creationId xmlns:a16="http://schemas.microsoft.com/office/drawing/2014/main" id="{54198BA2-67B7-BA4C-BFD2-A65DF9AFA42E}"/>
                  </a:ext>
                </a:extLst>
              </p:cNvPr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76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83C1CEF-6A22-2C47-84B8-D80967D0232E}"/>
              </a:ext>
            </a:extLst>
          </p:cNvPr>
          <p:cNvGrpSpPr/>
          <p:nvPr/>
        </p:nvGrpSpPr>
        <p:grpSpPr>
          <a:xfrm>
            <a:off x="466356" y="241687"/>
            <a:ext cx="1497086" cy="619617"/>
            <a:chOff x="4436515" y="1561276"/>
            <a:chExt cx="1190204" cy="619617"/>
          </a:xfrm>
        </p:grpSpPr>
        <p:sp>
          <p:nvSpPr>
            <p:cNvPr id="8" name="Google Shape;1183;p39">
              <a:extLst>
                <a:ext uri="{FF2B5EF4-FFF2-40B4-BE49-F238E27FC236}">
                  <a16:creationId xmlns:a16="http://schemas.microsoft.com/office/drawing/2014/main" id="{4BD0FF7E-6407-D046-8213-0393A0774189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9" name="Google Shape;1198;p39">
              <a:extLst>
                <a:ext uri="{FF2B5EF4-FFF2-40B4-BE49-F238E27FC236}">
                  <a16:creationId xmlns:a16="http://schemas.microsoft.com/office/drawing/2014/main" id="{16BDA706-7B97-0842-9641-986BFC52DCD5}"/>
                </a:ext>
              </a:extLst>
            </p:cNvPr>
            <p:cNvSpPr/>
            <p:nvPr/>
          </p:nvSpPr>
          <p:spPr>
            <a:xfrm>
              <a:off x="4474803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網站配色</a:t>
              </a:r>
              <a:endParaRPr lang="en-US" altLang="zh-TW" sz="1800"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512518C-CBC3-C04E-A83B-9DEC5191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199551"/>
            <a:ext cx="75565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6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2128;p45">
            <a:extLst>
              <a:ext uri="{FF2B5EF4-FFF2-40B4-BE49-F238E27FC236}">
                <a16:creationId xmlns:a16="http://schemas.microsoft.com/office/drawing/2014/main" id="{0633D18A-EBF9-EA47-9AE8-48441F375817}"/>
              </a:ext>
            </a:extLst>
          </p:cNvPr>
          <p:cNvGrpSpPr/>
          <p:nvPr/>
        </p:nvGrpSpPr>
        <p:grpSpPr>
          <a:xfrm>
            <a:off x="5096046" y="2955273"/>
            <a:ext cx="3062881" cy="1601544"/>
            <a:chOff x="4457303" y="2947545"/>
            <a:chExt cx="3062881" cy="1601544"/>
          </a:xfrm>
        </p:grpSpPr>
        <p:grpSp>
          <p:nvGrpSpPr>
            <p:cNvPr id="40" name="Google Shape;2129;p45">
              <a:extLst>
                <a:ext uri="{FF2B5EF4-FFF2-40B4-BE49-F238E27FC236}">
                  <a16:creationId xmlns:a16="http://schemas.microsoft.com/office/drawing/2014/main" id="{A93A3EC6-4C6F-F540-AAF0-514A5EB1BD23}"/>
                </a:ext>
              </a:extLst>
            </p:cNvPr>
            <p:cNvGrpSpPr/>
            <p:nvPr/>
          </p:nvGrpSpPr>
          <p:grpSpPr>
            <a:xfrm>
              <a:off x="4457303" y="2947545"/>
              <a:ext cx="3062881" cy="1601544"/>
              <a:chOff x="205475" y="972700"/>
              <a:chExt cx="7208475" cy="3769225"/>
            </a:xfrm>
          </p:grpSpPr>
          <p:sp>
            <p:nvSpPr>
              <p:cNvPr id="55" name="Google Shape;2130;p45">
                <a:extLst>
                  <a:ext uri="{FF2B5EF4-FFF2-40B4-BE49-F238E27FC236}">
                    <a16:creationId xmlns:a16="http://schemas.microsoft.com/office/drawing/2014/main" id="{2590C1CC-5BF8-4348-9F72-B7A53D154FA7}"/>
                  </a:ext>
                </a:extLst>
              </p:cNvPr>
              <p:cNvSpPr/>
              <p:nvPr/>
            </p:nvSpPr>
            <p:spPr>
              <a:xfrm>
                <a:off x="3149125" y="2845725"/>
                <a:ext cx="907750" cy="1896200"/>
              </a:xfrm>
              <a:custGeom>
                <a:avLst/>
                <a:gdLst/>
                <a:ahLst/>
                <a:cxnLst/>
                <a:rect l="l" t="t" r="r" b="b"/>
                <a:pathLst>
                  <a:path w="36310" h="75848" extrusionOk="0">
                    <a:moveTo>
                      <a:pt x="6765" y="0"/>
                    </a:moveTo>
                    <a:cubicBezTo>
                      <a:pt x="6514" y="0"/>
                      <a:pt x="6241" y="70"/>
                      <a:pt x="6060" y="188"/>
                    </a:cubicBezTo>
                    <a:cubicBezTo>
                      <a:pt x="5807" y="349"/>
                      <a:pt x="5623" y="558"/>
                      <a:pt x="5505" y="833"/>
                    </a:cubicBezTo>
                    <a:cubicBezTo>
                      <a:pt x="5418" y="1038"/>
                      <a:pt x="5372" y="1277"/>
                      <a:pt x="5395" y="1505"/>
                    </a:cubicBezTo>
                    <a:cubicBezTo>
                      <a:pt x="5342" y="1596"/>
                      <a:pt x="5304" y="1694"/>
                      <a:pt x="5279" y="1796"/>
                    </a:cubicBezTo>
                    <a:lnTo>
                      <a:pt x="5232" y="2155"/>
                    </a:lnTo>
                    <a:cubicBezTo>
                      <a:pt x="5232" y="2387"/>
                      <a:pt x="5292" y="2615"/>
                      <a:pt x="5404" y="2816"/>
                    </a:cubicBezTo>
                    <a:cubicBezTo>
                      <a:pt x="6594" y="5659"/>
                      <a:pt x="7143" y="8731"/>
                      <a:pt x="7010" y="11813"/>
                    </a:cubicBezTo>
                    <a:cubicBezTo>
                      <a:pt x="7003" y="11984"/>
                      <a:pt x="7047" y="12181"/>
                      <a:pt x="7126" y="12360"/>
                    </a:cubicBezTo>
                    <a:cubicBezTo>
                      <a:pt x="6633" y="14962"/>
                      <a:pt x="6140" y="17563"/>
                      <a:pt x="5648" y="20163"/>
                    </a:cubicBezTo>
                    <a:lnTo>
                      <a:pt x="3429" y="31876"/>
                    </a:lnTo>
                    <a:cubicBezTo>
                      <a:pt x="2719" y="35627"/>
                      <a:pt x="1982" y="39374"/>
                      <a:pt x="1391" y="43146"/>
                    </a:cubicBezTo>
                    <a:cubicBezTo>
                      <a:pt x="722" y="47415"/>
                      <a:pt x="153" y="51725"/>
                      <a:pt x="46" y="56050"/>
                    </a:cubicBezTo>
                    <a:cubicBezTo>
                      <a:pt x="1" y="57917"/>
                      <a:pt x="43" y="59788"/>
                      <a:pt x="201" y="61651"/>
                    </a:cubicBezTo>
                    <a:cubicBezTo>
                      <a:pt x="404" y="64071"/>
                      <a:pt x="730" y="66501"/>
                      <a:pt x="1255" y="68874"/>
                    </a:cubicBezTo>
                    <a:cubicBezTo>
                      <a:pt x="1355" y="69323"/>
                      <a:pt x="1462" y="69772"/>
                      <a:pt x="1577" y="70217"/>
                    </a:cubicBezTo>
                    <a:lnTo>
                      <a:pt x="2258" y="71830"/>
                    </a:lnTo>
                    <a:cubicBezTo>
                      <a:pt x="2682" y="72618"/>
                      <a:pt x="3263" y="73251"/>
                      <a:pt x="3999" y="73726"/>
                    </a:cubicBezTo>
                    <a:cubicBezTo>
                      <a:pt x="4411" y="74140"/>
                      <a:pt x="4925" y="74440"/>
                      <a:pt x="5490" y="74596"/>
                    </a:cubicBezTo>
                    <a:cubicBezTo>
                      <a:pt x="6233" y="74986"/>
                      <a:pt x="7030" y="75182"/>
                      <a:pt x="7880" y="75182"/>
                    </a:cubicBezTo>
                    <a:cubicBezTo>
                      <a:pt x="7950" y="75182"/>
                      <a:pt x="8021" y="75181"/>
                      <a:pt x="8092" y="75178"/>
                    </a:cubicBezTo>
                    <a:cubicBezTo>
                      <a:pt x="12077" y="75624"/>
                      <a:pt x="16081" y="75847"/>
                      <a:pt x="20088" y="75847"/>
                    </a:cubicBezTo>
                    <a:cubicBezTo>
                      <a:pt x="21440" y="75847"/>
                      <a:pt x="22792" y="75822"/>
                      <a:pt x="24145" y="75771"/>
                    </a:cubicBezTo>
                    <a:cubicBezTo>
                      <a:pt x="25660" y="75713"/>
                      <a:pt x="27175" y="75624"/>
                      <a:pt x="28688" y="75503"/>
                    </a:cubicBezTo>
                    <a:cubicBezTo>
                      <a:pt x="28692" y="75503"/>
                      <a:pt x="28695" y="75503"/>
                      <a:pt x="28698" y="75503"/>
                    </a:cubicBezTo>
                    <a:cubicBezTo>
                      <a:pt x="29893" y="75503"/>
                      <a:pt x="31067" y="75183"/>
                      <a:pt x="32099" y="74580"/>
                    </a:cubicBezTo>
                    <a:cubicBezTo>
                      <a:pt x="32887" y="74156"/>
                      <a:pt x="33518" y="73575"/>
                      <a:pt x="33995" y="72841"/>
                    </a:cubicBezTo>
                    <a:cubicBezTo>
                      <a:pt x="34591" y="72186"/>
                      <a:pt x="34994" y="71422"/>
                      <a:pt x="35203" y="70542"/>
                    </a:cubicBezTo>
                    <a:cubicBezTo>
                      <a:pt x="35526" y="69367"/>
                      <a:pt x="35526" y="68125"/>
                      <a:pt x="35203" y="66950"/>
                    </a:cubicBezTo>
                    <a:cubicBezTo>
                      <a:pt x="33364" y="62189"/>
                      <a:pt x="31612" y="57398"/>
                      <a:pt x="29948" y="52574"/>
                    </a:cubicBezTo>
                    <a:cubicBezTo>
                      <a:pt x="28296" y="47786"/>
                      <a:pt x="26733" y="42969"/>
                      <a:pt x="25260" y="38122"/>
                    </a:cubicBezTo>
                    <a:cubicBezTo>
                      <a:pt x="24425" y="35374"/>
                      <a:pt x="23617" y="32619"/>
                      <a:pt x="22840" y="29852"/>
                    </a:cubicBezTo>
                    <a:cubicBezTo>
                      <a:pt x="22589" y="28947"/>
                      <a:pt x="22153" y="28104"/>
                      <a:pt x="21558" y="27376"/>
                    </a:cubicBezTo>
                    <a:cubicBezTo>
                      <a:pt x="23054" y="26582"/>
                      <a:pt x="24545" y="25775"/>
                      <a:pt x="26030" y="24954"/>
                    </a:cubicBezTo>
                    <a:cubicBezTo>
                      <a:pt x="26479" y="24856"/>
                      <a:pt x="26916" y="24698"/>
                      <a:pt x="27322" y="24483"/>
                    </a:cubicBezTo>
                    <a:cubicBezTo>
                      <a:pt x="28161" y="24211"/>
                      <a:pt x="28885" y="23744"/>
                      <a:pt x="29497" y="23085"/>
                    </a:cubicBezTo>
                    <a:cubicBezTo>
                      <a:pt x="29567" y="23020"/>
                      <a:pt x="29635" y="22953"/>
                      <a:pt x="29702" y="22885"/>
                    </a:cubicBezTo>
                    <a:cubicBezTo>
                      <a:pt x="30617" y="22361"/>
                      <a:pt x="31529" y="21831"/>
                      <a:pt x="32438" y="21296"/>
                    </a:cubicBezTo>
                    <a:cubicBezTo>
                      <a:pt x="33509" y="20667"/>
                      <a:pt x="34577" y="20030"/>
                      <a:pt x="35640" y="19386"/>
                    </a:cubicBezTo>
                    <a:cubicBezTo>
                      <a:pt x="36050" y="19137"/>
                      <a:pt x="36310" y="18701"/>
                      <a:pt x="36310" y="18219"/>
                    </a:cubicBezTo>
                    <a:cubicBezTo>
                      <a:pt x="36308" y="17738"/>
                      <a:pt x="36054" y="17296"/>
                      <a:pt x="35640" y="17052"/>
                    </a:cubicBezTo>
                    <a:cubicBezTo>
                      <a:pt x="35091" y="16733"/>
                      <a:pt x="34542" y="16414"/>
                      <a:pt x="33993" y="16097"/>
                    </a:cubicBezTo>
                    <a:cubicBezTo>
                      <a:pt x="33663" y="15511"/>
                      <a:pt x="33227" y="14992"/>
                      <a:pt x="32704" y="14568"/>
                    </a:cubicBezTo>
                    <a:cubicBezTo>
                      <a:pt x="31989" y="13982"/>
                      <a:pt x="31208" y="13510"/>
                      <a:pt x="30414" y="13040"/>
                    </a:cubicBezTo>
                    <a:lnTo>
                      <a:pt x="25171" y="9931"/>
                    </a:lnTo>
                    <a:cubicBezTo>
                      <a:pt x="23557" y="8973"/>
                      <a:pt x="21947" y="8007"/>
                      <a:pt x="20317" y="7080"/>
                    </a:cubicBezTo>
                    <a:cubicBezTo>
                      <a:pt x="20282" y="7018"/>
                      <a:pt x="20245" y="6957"/>
                      <a:pt x="20206" y="6897"/>
                    </a:cubicBezTo>
                    <a:cubicBezTo>
                      <a:pt x="19782" y="6110"/>
                      <a:pt x="19203" y="5478"/>
                      <a:pt x="18467" y="5001"/>
                    </a:cubicBezTo>
                    <a:cubicBezTo>
                      <a:pt x="17814" y="4405"/>
                      <a:pt x="17048" y="4002"/>
                      <a:pt x="16169" y="3791"/>
                    </a:cubicBezTo>
                    <a:lnTo>
                      <a:pt x="14372" y="3551"/>
                    </a:lnTo>
                    <a:cubicBezTo>
                      <a:pt x="14111" y="3551"/>
                      <a:pt x="13851" y="3567"/>
                      <a:pt x="13591" y="3597"/>
                    </a:cubicBezTo>
                    <a:lnTo>
                      <a:pt x="13586" y="3592"/>
                    </a:lnTo>
                    <a:cubicBezTo>
                      <a:pt x="13421" y="3425"/>
                      <a:pt x="13216" y="3306"/>
                      <a:pt x="12990" y="3244"/>
                    </a:cubicBezTo>
                    <a:cubicBezTo>
                      <a:pt x="12781" y="3164"/>
                      <a:pt x="12574" y="3081"/>
                      <a:pt x="12369" y="2997"/>
                    </a:cubicBezTo>
                    <a:cubicBezTo>
                      <a:pt x="11699" y="2710"/>
                      <a:pt x="11043" y="2394"/>
                      <a:pt x="10402" y="2052"/>
                    </a:cubicBezTo>
                    <a:cubicBezTo>
                      <a:pt x="10100" y="1766"/>
                      <a:pt x="9774" y="1508"/>
                      <a:pt x="9441" y="1261"/>
                    </a:cubicBezTo>
                    <a:cubicBezTo>
                      <a:pt x="8732" y="733"/>
                      <a:pt x="7932" y="344"/>
                      <a:pt x="7100" y="51"/>
                    </a:cubicBezTo>
                    <a:cubicBezTo>
                      <a:pt x="7001" y="16"/>
                      <a:pt x="6886" y="0"/>
                      <a:pt x="67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131;p45">
                <a:extLst>
                  <a:ext uri="{FF2B5EF4-FFF2-40B4-BE49-F238E27FC236}">
                    <a16:creationId xmlns:a16="http://schemas.microsoft.com/office/drawing/2014/main" id="{3F412820-0456-9746-BFCB-EFC3B917EAD9}"/>
                  </a:ext>
                </a:extLst>
              </p:cNvPr>
              <p:cNvSpPr/>
              <p:nvPr/>
            </p:nvSpPr>
            <p:spPr>
              <a:xfrm>
                <a:off x="515325" y="1858375"/>
                <a:ext cx="2260700" cy="2843225"/>
              </a:xfrm>
              <a:custGeom>
                <a:avLst/>
                <a:gdLst/>
                <a:ahLst/>
                <a:cxnLst/>
                <a:rect l="l" t="t" r="r" b="b"/>
                <a:pathLst>
                  <a:path w="90428" h="113729" extrusionOk="0">
                    <a:moveTo>
                      <a:pt x="15512" y="0"/>
                    </a:moveTo>
                    <a:cubicBezTo>
                      <a:pt x="14662" y="0"/>
                      <a:pt x="13866" y="195"/>
                      <a:pt x="13123" y="586"/>
                    </a:cubicBezTo>
                    <a:cubicBezTo>
                      <a:pt x="12558" y="741"/>
                      <a:pt x="12044" y="1041"/>
                      <a:pt x="11632" y="1455"/>
                    </a:cubicBezTo>
                    <a:cubicBezTo>
                      <a:pt x="11416" y="1593"/>
                      <a:pt x="11213" y="1747"/>
                      <a:pt x="11022" y="1917"/>
                    </a:cubicBezTo>
                    <a:cubicBezTo>
                      <a:pt x="10866" y="1805"/>
                      <a:pt x="10701" y="1698"/>
                      <a:pt x="10531" y="1598"/>
                    </a:cubicBezTo>
                    <a:cubicBezTo>
                      <a:pt x="9756" y="1104"/>
                      <a:pt x="8917" y="837"/>
                      <a:pt x="8018" y="795"/>
                    </a:cubicBezTo>
                    <a:cubicBezTo>
                      <a:pt x="7644" y="712"/>
                      <a:pt x="7271" y="670"/>
                      <a:pt x="6897" y="670"/>
                    </a:cubicBezTo>
                    <a:cubicBezTo>
                      <a:pt x="6373" y="670"/>
                      <a:pt x="5848" y="752"/>
                      <a:pt x="5324" y="916"/>
                    </a:cubicBezTo>
                    <a:cubicBezTo>
                      <a:pt x="3688" y="1446"/>
                      <a:pt x="2112" y="2459"/>
                      <a:pt x="1286" y="4022"/>
                    </a:cubicBezTo>
                    <a:cubicBezTo>
                      <a:pt x="470" y="5565"/>
                      <a:pt x="0" y="7524"/>
                      <a:pt x="605" y="9228"/>
                    </a:cubicBezTo>
                    <a:cubicBezTo>
                      <a:pt x="2276" y="13951"/>
                      <a:pt x="4481" y="18489"/>
                      <a:pt x="7274" y="22649"/>
                    </a:cubicBezTo>
                    <a:cubicBezTo>
                      <a:pt x="10047" y="26779"/>
                      <a:pt x="13219" y="30626"/>
                      <a:pt x="16744" y="34135"/>
                    </a:cubicBezTo>
                    <a:cubicBezTo>
                      <a:pt x="23978" y="41337"/>
                      <a:pt x="32548" y="47140"/>
                      <a:pt x="41382" y="52189"/>
                    </a:cubicBezTo>
                    <a:cubicBezTo>
                      <a:pt x="43238" y="53248"/>
                      <a:pt x="45107" y="54282"/>
                      <a:pt x="46990" y="55293"/>
                    </a:cubicBezTo>
                    <a:cubicBezTo>
                      <a:pt x="48034" y="56015"/>
                      <a:pt x="49103" y="56704"/>
                      <a:pt x="50212" y="57341"/>
                    </a:cubicBezTo>
                    <a:cubicBezTo>
                      <a:pt x="52718" y="58781"/>
                      <a:pt x="55387" y="59962"/>
                      <a:pt x="58101" y="60948"/>
                    </a:cubicBezTo>
                    <a:cubicBezTo>
                      <a:pt x="58401" y="61043"/>
                      <a:pt x="58710" y="61111"/>
                      <a:pt x="59022" y="61151"/>
                    </a:cubicBezTo>
                    <a:cubicBezTo>
                      <a:pt x="58917" y="61308"/>
                      <a:pt x="58819" y="61465"/>
                      <a:pt x="58727" y="61627"/>
                    </a:cubicBezTo>
                    <a:cubicBezTo>
                      <a:pt x="58454" y="62105"/>
                      <a:pt x="58182" y="62835"/>
                      <a:pt x="57993" y="63356"/>
                    </a:cubicBezTo>
                    <a:cubicBezTo>
                      <a:pt x="57949" y="63475"/>
                      <a:pt x="57908" y="63592"/>
                      <a:pt x="57875" y="63717"/>
                    </a:cubicBezTo>
                    <a:cubicBezTo>
                      <a:pt x="57726" y="64290"/>
                      <a:pt x="57630" y="64883"/>
                      <a:pt x="57512" y="65465"/>
                    </a:cubicBezTo>
                    <a:cubicBezTo>
                      <a:pt x="57258" y="66710"/>
                      <a:pt x="57014" y="67959"/>
                      <a:pt x="56781" y="69209"/>
                    </a:cubicBezTo>
                    <a:cubicBezTo>
                      <a:pt x="55771" y="74611"/>
                      <a:pt x="54962" y="80047"/>
                      <a:pt x="54275" y="85499"/>
                    </a:cubicBezTo>
                    <a:cubicBezTo>
                      <a:pt x="53652" y="90448"/>
                      <a:pt x="53181" y="95414"/>
                      <a:pt x="52860" y="100394"/>
                    </a:cubicBezTo>
                    <a:cubicBezTo>
                      <a:pt x="52781" y="101630"/>
                      <a:pt x="52711" y="102867"/>
                      <a:pt x="52649" y="104105"/>
                    </a:cubicBezTo>
                    <a:cubicBezTo>
                      <a:pt x="52602" y="105113"/>
                      <a:pt x="52714" y="106160"/>
                      <a:pt x="52944" y="107137"/>
                    </a:cubicBezTo>
                    <a:cubicBezTo>
                      <a:pt x="53421" y="109178"/>
                      <a:pt x="54803" y="110868"/>
                      <a:pt x="56525" y="111994"/>
                    </a:cubicBezTo>
                    <a:cubicBezTo>
                      <a:pt x="57116" y="112382"/>
                      <a:pt x="57835" y="112657"/>
                      <a:pt x="58498" y="112885"/>
                    </a:cubicBezTo>
                    <a:cubicBezTo>
                      <a:pt x="59239" y="113141"/>
                      <a:pt x="60109" y="113189"/>
                      <a:pt x="60846" y="113269"/>
                    </a:cubicBezTo>
                    <a:cubicBezTo>
                      <a:pt x="61421" y="113332"/>
                      <a:pt x="62000" y="113324"/>
                      <a:pt x="62577" y="113334"/>
                    </a:cubicBezTo>
                    <a:lnTo>
                      <a:pt x="66378" y="113406"/>
                    </a:lnTo>
                    <a:lnTo>
                      <a:pt x="83589" y="113729"/>
                    </a:lnTo>
                    <a:cubicBezTo>
                      <a:pt x="83592" y="113729"/>
                      <a:pt x="83595" y="113729"/>
                      <a:pt x="83598" y="113729"/>
                    </a:cubicBezTo>
                    <a:cubicBezTo>
                      <a:pt x="84793" y="113729"/>
                      <a:pt x="85968" y="113410"/>
                      <a:pt x="86999" y="112806"/>
                    </a:cubicBezTo>
                    <a:cubicBezTo>
                      <a:pt x="87787" y="112380"/>
                      <a:pt x="88418" y="111801"/>
                      <a:pt x="88895" y="111065"/>
                    </a:cubicBezTo>
                    <a:cubicBezTo>
                      <a:pt x="89491" y="110413"/>
                      <a:pt x="89895" y="109646"/>
                      <a:pt x="90105" y="108768"/>
                    </a:cubicBezTo>
                    <a:cubicBezTo>
                      <a:pt x="90428" y="107591"/>
                      <a:pt x="90428" y="106349"/>
                      <a:pt x="90107" y="105173"/>
                    </a:cubicBezTo>
                    <a:cubicBezTo>
                      <a:pt x="88948" y="97548"/>
                      <a:pt x="85931" y="90395"/>
                      <a:pt x="82938" y="83344"/>
                    </a:cubicBezTo>
                    <a:cubicBezTo>
                      <a:pt x="82251" y="81723"/>
                      <a:pt x="81554" y="80106"/>
                      <a:pt x="80865" y="78488"/>
                    </a:cubicBezTo>
                    <a:cubicBezTo>
                      <a:pt x="78917" y="73832"/>
                      <a:pt x="77076" y="69106"/>
                      <a:pt x="75927" y="64183"/>
                    </a:cubicBezTo>
                    <a:cubicBezTo>
                      <a:pt x="75660" y="63045"/>
                      <a:pt x="75438" y="61900"/>
                      <a:pt x="75254" y="60746"/>
                    </a:cubicBezTo>
                    <a:cubicBezTo>
                      <a:pt x="74985" y="58298"/>
                      <a:pt x="74943" y="55834"/>
                      <a:pt x="75176" y="53385"/>
                    </a:cubicBezTo>
                    <a:cubicBezTo>
                      <a:pt x="75422" y="52529"/>
                      <a:pt x="75450" y="51673"/>
                      <a:pt x="75259" y="50819"/>
                    </a:cubicBezTo>
                    <a:cubicBezTo>
                      <a:pt x="75233" y="50212"/>
                      <a:pt x="75096" y="49614"/>
                      <a:pt x="74856" y="49057"/>
                    </a:cubicBezTo>
                    <a:cubicBezTo>
                      <a:pt x="75010" y="48148"/>
                      <a:pt x="75180" y="47243"/>
                      <a:pt x="75368" y="46339"/>
                    </a:cubicBezTo>
                    <a:cubicBezTo>
                      <a:pt x="75750" y="45695"/>
                      <a:pt x="76171" y="45072"/>
                      <a:pt x="76623" y="44474"/>
                    </a:cubicBezTo>
                    <a:cubicBezTo>
                      <a:pt x="76949" y="44062"/>
                      <a:pt x="77291" y="43664"/>
                      <a:pt x="77649" y="43278"/>
                    </a:cubicBezTo>
                    <a:cubicBezTo>
                      <a:pt x="78024" y="42875"/>
                      <a:pt x="78145" y="42314"/>
                      <a:pt x="77928" y="41802"/>
                    </a:cubicBezTo>
                    <a:cubicBezTo>
                      <a:pt x="77840" y="41588"/>
                      <a:pt x="77696" y="41400"/>
                      <a:pt x="77512" y="41262"/>
                    </a:cubicBezTo>
                    <a:cubicBezTo>
                      <a:pt x="77261" y="41067"/>
                      <a:pt x="77012" y="40999"/>
                      <a:pt x="76693" y="40971"/>
                    </a:cubicBezTo>
                    <a:cubicBezTo>
                      <a:pt x="76099" y="40919"/>
                      <a:pt x="75504" y="40894"/>
                      <a:pt x="74910" y="40894"/>
                    </a:cubicBezTo>
                    <a:cubicBezTo>
                      <a:pt x="73941" y="40894"/>
                      <a:pt x="72973" y="40960"/>
                      <a:pt x="72011" y="41086"/>
                    </a:cubicBezTo>
                    <a:lnTo>
                      <a:pt x="70859" y="40704"/>
                    </a:lnTo>
                    <a:lnTo>
                      <a:pt x="69896" y="40381"/>
                    </a:lnTo>
                    <a:cubicBezTo>
                      <a:pt x="69426" y="40094"/>
                      <a:pt x="68914" y="39883"/>
                      <a:pt x="68378" y="39759"/>
                    </a:cubicBezTo>
                    <a:cubicBezTo>
                      <a:pt x="61139" y="36636"/>
                      <a:pt x="54221" y="32815"/>
                      <a:pt x="47723" y="28350"/>
                    </a:cubicBezTo>
                    <a:cubicBezTo>
                      <a:pt x="46078" y="27221"/>
                      <a:pt x="44462" y="26051"/>
                      <a:pt x="42875" y="24843"/>
                    </a:cubicBezTo>
                    <a:cubicBezTo>
                      <a:pt x="36781" y="20062"/>
                      <a:pt x="31134" y="14712"/>
                      <a:pt x="26054" y="8865"/>
                    </a:cubicBezTo>
                    <a:cubicBezTo>
                      <a:pt x="24739" y="7352"/>
                      <a:pt x="23462" y="5807"/>
                      <a:pt x="22224" y="4229"/>
                    </a:cubicBezTo>
                    <a:cubicBezTo>
                      <a:pt x="22001" y="3936"/>
                      <a:pt x="21780" y="3643"/>
                      <a:pt x="21561" y="3350"/>
                    </a:cubicBezTo>
                    <a:cubicBezTo>
                      <a:pt x="21137" y="2563"/>
                      <a:pt x="20556" y="1931"/>
                      <a:pt x="19821" y="1455"/>
                    </a:cubicBezTo>
                    <a:cubicBezTo>
                      <a:pt x="19167" y="857"/>
                      <a:pt x="18403" y="455"/>
                      <a:pt x="17522" y="245"/>
                    </a:cubicBezTo>
                    <a:lnTo>
                      <a:pt x="15725" y="4"/>
                    </a:lnTo>
                    <a:cubicBezTo>
                      <a:pt x="15654" y="2"/>
                      <a:pt x="15582" y="0"/>
                      <a:pt x="155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132;p45">
                <a:extLst>
                  <a:ext uri="{FF2B5EF4-FFF2-40B4-BE49-F238E27FC236}">
                    <a16:creationId xmlns:a16="http://schemas.microsoft.com/office/drawing/2014/main" id="{ACA6641D-2998-2F4A-8B1B-CAFCE81440A5}"/>
                  </a:ext>
                </a:extLst>
              </p:cNvPr>
              <p:cNvSpPr/>
              <p:nvPr/>
            </p:nvSpPr>
            <p:spPr>
              <a:xfrm>
                <a:off x="3743250" y="2464000"/>
                <a:ext cx="3263575" cy="2238700"/>
              </a:xfrm>
              <a:custGeom>
                <a:avLst/>
                <a:gdLst/>
                <a:ahLst/>
                <a:cxnLst/>
                <a:rect l="l" t="t" r="r" b="b"/>
                <a:pathLst>
                  <a:path w="130543" h="89548" extrusionOk="0">
                    <a:moveTo>
                      <a:pt x="121183" y="0"/>
                    </a:moveTo>
                    <a:cubicBezTo>
                      <a:pt x="119236" y="0"/>
                      <a:pt x="117289" y="523"/>
                      <a:pt x="115695" y="1547"/>
                    </a:cubicBezTo>
                    <a:cubicBezTo>
                      <a:pt x="113664" y="2852"/>
                      <a:pt x="112238" y="4539"/>
                      <a:pt x="110853" y="6489"/>
                    </a:cubicBezTo>
                    <a:cubicBezTo>
                      <a:pt x="110038" y="7639"/>
                      <a:pt x="109280" y="8823"/>
                      <a:pt x="108445" y="9959"/>
                    </a:cubicBezTo>
                    <a:cubicBezTo>
                      <a:pt x="106302" y="12621"/>
                      <a:pt x="103847" y="15008"/>
                      <a:pt x="101176" y="17137"/>
                    </a:cubicBezTo>
                    <a:cubicBezTo>
                      <a:pt x="98716" y="18982"/>
                      <a:pt x="96107" y="20612"/>
                      <a:pt x="93394" y="22052"/>
                    </a:cubicBezTo>
                    <a:cubicBezTo>
                      <a:pt x="93272" y="22045"/>
                      <a:pt x="93150" y="22041"/>
                      <a:pt x="93027" y="22041"/>
                    </a:cubicBezTo>
                    <a:cubicBezTo>
                      <a:pt x="92566" y="22041"/>
                      <a:pt x="92094" y="22092"/>
                      <a:pt x="91607" y="22191"/>
                    </a:cubicBezTo>
                    <a:cubicBezTo>
                      <a:pt x="87118" y="23097"/>
                      <a:pt x="82623" y="23997"/>
                      <a:pt x="78085" y="24641"/>
                    </a:cubicBezTo>
                    <a:cubicBezTo>
                      <a:pt x="75656" y="24949"/>
                      <a:pt x="73217" y="25177"/>
                      <a:pt x="70769" y="25274"/>
                    </a:cubicBezTo>
                    <a:cubicBezTo>
                      <a:pt x="69910" y="25308"/>
                      <a:pt x="69052" y="25323"/>
                      <a:pt x="68194" y="25323"/>
                    </a:cubicBezTo>
                    <a:cubicBezTo>
                      <a:pt x="66389" y="25323"/>
                      <a:pt x="64583" y="25258"/>
                      <a:pt x="62779" y="25177"/>
                    </a:cubicBezTo>
                    <a:cubicBezTo>
                      <a:pt x="60622" y="25081"/>
                      <a:pt x="58469" y="24995"/>
                      <a:pt x="56321" y="24995"/>
                    </a:cubicBezTo>
                    <a:cubicBezTo>
                      <a:pt x="52868" y="24995"/>
                      <a:pt x="49430" y="25217"/>
                      <a:pt x="46014" y="25979"/>
                    </a:cubicBezTo>
                    <a:cubicBezTo>
                      <a:pt x="43438" y="26552"/>
                      <a:pt x="40925" y="27387"/>
                      <a:pt x="38325" y="27832"/>
                    </a:cubicBezTo>
                    <a:cubicBezTo>
                      <a:pt x="37816" y="27880"/>
                      <a:pt x="37306" y="27904"/>
                      <a:pt x="36796" y="27904"/>
                    </a:cubicBezTo>
                    <a:cubicBezTo>
                      <a:pt x="36407" y="27904"/>
                      <a:pt x="36019" y="27890"/>
                      <a:pt x="35631" y="27862"/>
                    </a:cubicBezTo>
                    <a:cubicBezTo>
                      <a:pt x="35142" y="27765"/>
                      <a:pt x="34660" y="27637"/>
                      <a:pt x="34186" y="27481"/>
                    </a:cubicBezTo>
                    <a:cubicBezTo>
                      <a:pt x="33946" y="27355"/>
                      <a:pt x="33713" y="27220"/>
                      <a:pt x="33485" y="27075"/>
                    </a:cubicBezTo>
                    <a:cubicBezTo>
                      <a:pt x="33432" y="27025"/>
                      <a:pt x="33380" y="26976"/>
                      <a:pt x="33327" y="26927"/>
                    </a:cubicBezTo>
                    <a:cubicBezTo>
                      <a:pt x="32461" y="26093"/>
                      <a:pt x="31410" y="25600"/>
                      <a:pt x="30223" y="25440"/>
                    </a:cubicBezTo>
                    <a:cubicBezTo>
                      <a:pt x="29988" y="25375"/>
                      <a:pt x="29746" y="25343"/>
                      <a:pt x="29505" y="25343"/>
                    </a:cubicBezTo>
                    <a:cubicBezTo>
                      <a:pt x="29263" y="25343"/>
                      <a:pt x="29022" y="25375"/>
                      <a:pt x="28787" y="25440"/>
                    </a:cubicBezTo>
                    <a:cubicBezTo>
                      <a:pt x="28068" y="25472"/>
                      <a:pt x="27396" y="25686"/>
                      <a:pt x="26777" y="26082"/>
                    </a:cubicBezTo>
                    <a:cubicBezTo>
                      <a:pt x="22977" y="27743"/>
                      <a:pt x="19233" y="29526"/>
                      <a:pt x="15545" y="31431"/>
                    </a:cubicBezTo>
                    <a:cubicBezTo>
                      <a:pt x="13832" y="32316"/>
                      <a:pt x="12108" y="33203"/>
                      <a:pt x="10444" y="34180"/>
                    </a:cubicBezTo>
                    <a:cubicBezTo>
                      <a:pt x="8313" y="35432"/>
                      <a:pt x="6481" y="36972"/>
                      <a:pt x="5078" y="39017"/>
                    </a:cubicBezTo>
                    <a:cubicBezTo>
                      <a:pt x="4848" y="39353"/>
                      <a:pt x="4662" y="39711"/>
                      <a:pt x="4497" y="40085"/>
                    </a:cubicBezTo>
                    <a:cubicBezTo>
                      <a:pt x="4373" y="40367"/>
                      <a:pt x="4245" y="40651"/>
                      <a:pt x="4126" y="40937"/>
                    </a:cubicBezTo>
                    <a:cubicBezTo>
                      <a:pt x="2840" y="41367"/>
                      <a:pt x="1607" y="42170"/>
                      <a:pt x="958" y="43401"/>
                    </a:cubicBezTo>
                    <a:cubicBezTo>
                      <a:pt x="283" y="44677"/>
                      <a:pt x="1" y="46147"/>
                      <a:pt x="413" y="47566"/>
                    </a:cubicBezTo>
                    <a:cubicBezTo>
                      <a:pt x="3822" y="59327"/>
                      <a:pt x="8113" y="70814"/>
                      <a:pt x="13148" y="81975"/>
                    </a:cubicBezTo>
                    <a:cubicBezTo>
                      <a:pt x="13832" y="83490"/>
                      <a:pt x="14539" y="84806"/>
                      <a:pt x="15638" y="86084"/>
                    </a:cubicBezTo>
                    <a:cubicBezTo>
                      <a:pt x="16938" y="87596"/>
                      <a:pt x="18942" y="88699"/>
                      <a:pt x="20897" y="89055"/>
                    </a:cubicBezTo>
                    <a:cubicBezTo>
                      <a:pt x="23295" y="89491"/>
                      <a:pt x="25769" y="89524"/>
                      <a:pt x="28224" y="89524"/>
                    </a:cubicBezTo>
                    <a:cubicBezTo>
                      <a:pt x="28654" y="89524"/>
                      <a:pt x="29084" y="89523"/>
                      <a:pt x="29513" y="89523"/>
                    </a:cubicBezTo>
                    <a:cubicBezTo>
                      <a:pt x="29948" y="89523"/>
                      <a:pt x="30381" y="89524"/>
                      <a:pt x="30812" y="89528"/>
                    </a:cubicBezTo>
                    <a:cubicBezTo>
                      <a:pt x="32210" y="89541"/>
                      <a:pt x="33607" y="89547"/>
                      <a:pt x="35005" y="89547"/>
                    </a:cubicBezTo>
                    <a:cubicBezTo>
                      <a:pt x="39741" y="89547"/>
                      <a:pt x="44476" y="89474"/>
                      <a:pt x="49211" y="89325"/>
                    </a:cubicBezTo>
                    <a:cubicBezTo>
                      <a:pt x="56133" y="89109"/>
                      <a:pt x="63047" y="88734"/>
                      <a:pt x="69953" y="88201"/>
                    </a:cubicBezTo>
                    <a:cubicBezTo>
                      <a:pt x="71340" y="88095"/>
                      <a:pt x="72794" y="87687"/>
                      <a:pt x="73776" y="86619"/>
                    </a:cubicBezTo>
                    <a:cubicBezTo>
                      <a:pt x="74677" y="85637"/>
                      <a:pt x="75530" y="84183"/>
                      <a:pt x="75360" y="82796"/>
                    </a:cubicBezTo>
                    <a:cubicBezTo>
                      <a:pt x="74067" y="72281"/>
                      <a:pt x="73408" y="61698"/>
                      <a:pt x="73387" y="51105"/>
                    </a:cubicBezTo>
                    <a:cubicBezTo>
                      <a:pt x="73385" y="49893"/>
                      <a:pt x="73390" y="48679"/>
                      <a:pt x="73406" y="47466"/>
                    </a:cubicBezTo>
                    <a:cubicBezTo>
                      <a:pt x="74201" y="47473"/>
                      <a:pt x="74996" y="47481"/>
                      <a:pt x="75790" y="47481"/>
                    </a:cubicBezTo>
                    <a:cubicBezTo>
                      <a:pt x="76758" y="47481"/>
                      <a:pt x="77726" y="47469"/>
                      <a:pt x="78693" y="47425"/>
                    </a:cubicBezTo>
                    <a:cubicBezTo>
                      <a:pt x="82134" y="47273"/>
                      <a:pt x="85601" y="46745"/>
                      <a:pt x="88924" y="45835"/>
                    </a:cubicBezTo>
                    <a:cubicBezTo>
                      <a:pt x="95046" y="44157"/>
                      <a:pt x="100906" y="41261"/>
                      <a:pt x="106050" y="37551"/>
                    </a:cubicBezTo>
                    <a:cubicBezTo>
                      <a:pt x="111332" y="33738"/>
                      <a:pt x="116019" y="29251"/>
                      <a:pt x="120124" y="24197"/>
                    </a:cubicBezTo>
                    <a:cubicBezTo>
                      <a:pt x="122331" y="21482"/>
                      <a:pt x="124412" y="18673"/>
                      <a:pt x="126373" y="15769"/>
                    </a:cubicBezTo>
                    <a:cubicBezTo>
                      <a:pt x="127221" y="14510"/>
                      <a:pt x="128047" y="13233"/>
                      <a:pt x="128850" y="11944"/>
                    </a:cubicBezTo>
                    <a:cubicBezTo>
                      <a:pt x="129050" y="11622"/>
                      <a:pt x="129250" y="11299"/>
                      <a:pt x="129448" y="10976"/>
                    </a:cubicBezTo>
                    <a:cubicBezTo>
                      <a:pt x="130317" y="9559"/>
                      <a:pt x="130543" y="8023"/>
                      <a:pt x="130125" y="6410"/>
                    </a:cubicBezTo>
                    <a:cubicBezTo>
                      <a:pt x="129783" y="5082"/>
                      <a:pt x="129082" y="3914"/>
                      <a:pt x="128175" y="2903"/>
                    </a:cubicBezTo>
                    <a:cubicBezTo>
                      <a:pt x="126424" y="949"/>
                      <a:pt x="123804" y="0"/>
                      <a:pt x="1211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133;p45">
                <a:extLst>
                  <a:ext uri="{FF2B5EF4-FFF2-40B4-BE49-F238E27FC236}">
                    <a16:creationId xmlns:a16="http://schemas.microsoft.com/office/drawing/2014/main" id="{0BE233CE-88D2-E049-AF84-32696517DBBF}"/>
                  </a:ext>
                </a:extLst>
              </p:cNvPr>
              <p:cNvSpPr/>
              <p:nvPr/>
            </p:nvSpPr>
            <p:spPr>
              <a:xfrm>
                <a:off x="1963075" y="4077800"/>
                <a:ext cx="438575" cy="41702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16681" extrusionOk="0">
                    <a:moveTo>
                      <a:pt x="3887" y="1"/>
                    </a:moveTo>
                    <a:cubicBezTo>
                      <a:pt x="2599" y="1"/>
                      <a:pt x="1578" y="1378"/>
                      <a:pt x="1564" y="2565"/>
                    </a:cubicBezTo>
                    <a:cubicBezTo>
                      <a:pt x="1561" y="3063"/>
                      <a:pt x="1552" y="3557"/>
                      <a:pt x="1547" y="4050"/>
                    </a:cubicBezTo>
                    <a:cubicBezTo>
                      <a:pt x="774" y="6688"/>
                      <a:pt x="0" y="9683"/>
                      <a:pt x="1235" y="12278"/>
                    </a:cubicBezTo>
                    <a:cubicBezTo>
                      <a:pt x="1247" y="12303"/>
                      <a:pt x="1263" y="12320"/>
                      <a:pt x="1277" y="12343"/>
                    </a:cubicBezTo>
                    <a:cubicBezTo>
                      <a:pt x="998" y="13337"/>
                      <a:pt x="1231" y="14484"/>
                      <a:pt x="2319" y="15216"/>
                    </a:cubicBezTo>
                    <a:cubicBezTo>
                      <a:pt x="4109" y="16422"/>
                      <a:pt x="6546" y="16575"/>
                      <a:pt x="8635" y="16666"/>
                    </a:cubicBezTo>
                    <a:cubicBezTo>
                      <a:pt x="8858" y="16676"/>
                      <a:pt x="9080" y="16681"/>
                      <a:pt x="9300" y="16681"/>
                    </a:cubicBezTo>
                    <a:cubicBezTo>
                      <a:pt x="11476" y="16681"/>
                      <a:pt x="13503" y="16173"/>
                      <a:pt x="15146" y="14618"/>
                    </a:cubicBezTo>
                    <a:cubicBezTo>
                      <a:pt x="16723" y="13125"/>
                      <a:pt x="17147" y="11172"/>
                      <a:pt x="16912" y="9183"/>
                    </a:cubicBezTo>
                    <a:cubicBezTo>
                      <a:pt x="17098" y="7296"/>
                      <a:pt x="16975" y="5343"/>
                      <a:pt x="17279" y="3498"/>
                    </a:cubicBezTo>
                    <a:cubicBezTo>
                      <a:pt x="17543" y="1900"/>
                      <a:pt x="16617" y="271"/>
                      <a:pt x="14837" y="271"/>
                    </a:cubicBezTo>
                    <a:cubicBezTo>
                      <a:pt x="14832" y="271"/>
                      <a:pt x="14826" y="271"/>
                      <a:pt x="14820" y="271"/>
                    </a:cubicBezTo>
                    <a:cubicBezTo>
                      <a:pt x="13190" y="279"/>
                      <a:pt x="11562" y="321"/>
                      <a:pt x="9936" y="321"/>
                    </a:cubicBezTo>
                    <a:cubicBezTo>
                      <a:pt x="7993" y="321"/>
                      <a:pt x="6052" y="261"/>
                      <a:pt x="4114" y="15"/>
                    </a:cubicBezTo>
                    <a:cubicBezTo>
                      <a:pt x="4038" y="5"/>
                      <a:pt x="3962" y="1"/>
                      <a:pt x="38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34;p45">
                <a:extLst>
                  <a:ext uri="{FF2B5EF4-FFF2-40B4-BE49-F238E27FC236}">
                    <a16:creationId xmlns:a16="http://schemas.microsoft.com/office/drawing/2014/main" id="{95A6C8F4-EEDB-AE41-BEA9-1ED469451C70}"/>
                  </a:ext>
                </a:extLst>
              </p:cNvPr>
              <p:cNvSpPr/>
              <p:nvPr/>
            </p:nvSpPr>
            <p:spPr>
              <a:xfrm>
                <a:off x="505375" y="1685225"/>
                <a:ext cx="490025" cy="506350"/>
              </a:xfrm>
              <a:custGeom>
                <a:avLst/>
                <a:gdLst/>
                <a:ahLst/>
                <a:cxnLst/>
                <a:rect l="l" t="t" r="r" b="b"/>
                <a:pathLst>
                  <a:path w="19601" h="20254" extrusionOk="0">
                    <a:moveTo>
                      <a:pt x="13891" y="1"/>
                    </a:moveTo>
                    <a:cubicBezTo>
                      <a:pt x="12509" y="1"/>
                      <a:pt x="11419" y="692"/>
                      <a:pt x="10215" y="1831"/>
                    </a:cubicBezTo>
                    <a:cubicBezTo>
                      <a:pt x="8118" y="3812"/>
                      <a:pt x="5696" y="5406"/>
                      <a:pt x="3611" y="7413"/>
                    </a:cubicBezTo>
                    <a:cubicBezTo>
                      <a:pt x="0" y="10883"/>
                      <a:pt x="614" y="15560"/>
                      <a:pt x="2946" y="19632"/>
                    </a:cubicBezTo>
                    <a:cubicBezTo>
                      <a:pt x="3197" y="20071"/>
                      <a:pt x="3580" y="20253"/>
                      <a:pt x="3964" y="20253"/>
                    </a:cubicBezTo>
                    <a:cubicBezTo>
                      <a:pt x="4798" y="20253"/>
                      <a:pt x="5645" y="19396"/>
                      <a:pt x="5191" y="18446"/>
                    </a:cubicBezTo>
                    <a:cubicBezTo>
                      <a:pt x="7267" y="17045"/>
                      <a:pt x="9072" y="15537"/>
                      <a:pt x="10853" y="13759"/>
                    </a:cubicBezTo>
                    <a:cubicBezTo>
                      <a:pt x="12777" y="11837"/>
                      <a:pt x="15088" y="10425"/>
                      <a:pt x="17079" y="8579"/>
                    </a:cubicBezTo>
                    <a:cubicBezTo>
                      <a:pt x="17680" y="8018"/>
                      <a:pt x="18099" y="7290"/>
                      <a:pt x="18338" y="6497"/>
                    </a:cubicBezTo>
                    <a:cubicBezTo>
                      <a:pt x="19167" y="6197"/>
                      <a:pt x="19600" y="4819"/>
                      <a:pt x="18625" y="4123"/>
                    </a:cubicBezTo>
                    <a:cubicBezTo>
                      <a:pt x="18582" y="4089"/>
                      <a:pt x="18543" y="4068"/>
                      <a:pt x="18501" y="4040"/>
                    </a:cubicBezTo>
                    <a:cubicBezTo>
                      <a:pt x="18243" y="2355"/>
                      <a:pt x="17222" y="808"/>
                      <a:pt x="15432" y="254"/>
                    </a:cubicBezTo>
                    <a:cubicBezTo>
                      <a:pt x="14873" y="82"/>
                      <a:pt x="14365" y="1"/>
                      <a:pt x="138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135;p45">
                <a:extLst>
                  <a:ext uri="{FF2B5EF4-FFF2-40B4-BE49-F238E27FC236}">
                    <a16:creationId xmlns:a16="http://schemas.microsoft.com/office/drawing/2014/main" id="{350D1927-93AC-9D43-9E1D-1F63390B09A0}"/>
                  </a:ext>
                </a:extLst>
              </p:cNvPr>
              <p:cNvSpPr/>
              <p:nvPr/>
            </p:nvSpPr>
            <p:spPr>
              <a:xfrm>
                <a:off x="2482625" y="2797825"/>
                <a:ext cx="736975" cy="516825"/>
              </a:xfrm>
              <a:custGeom>
                <a:avLst/>
                <a:gdLst/>
                <a:ahLst/>
                <a:cxnLst/>
                <a:rect l="l" t="t" r="r" b="b"/>
                <a:pathLst>
                  <a:path w="29479" h="20673" extrusionOk="0">
                    <a:moveTo>
                      <a:pt x="27358" y="0"/>
                    </a:moveTo>
                    <a:cubicBezTo>
                      <a:pt x="26817" y="0"/>
                      <a:pt x="26295" y="292"/>
                      <a:pt x="26205" y="913"/>
                    </a:cubicBezTo>
                    <a:cubicBezTo>
                      <a:pt x="26021" y="2169"/>
                      <a:pt x="25944" y="3405"/>
                      <a:pt x="25917" y="4662"/>
                    </a:cubicBezTo>
                    <a:cubicBezTo>
                      <a:pt x="25502" y="5744"/>
                      <a:pt x="24798" y="6772"/>
                      <a:pt x="24004" y="7726"/>
                    </a:cubicBezTo>
                    <a:cubicBezTo>
                      <a:pt x="23969" y="7763"/>
                      <a:pt x="23937" y="7801"/>
                      <a:pt x="23908" y="7842"/>
                    </a:cubicBezTo>
                    <a:cubicBezTo>
                      <a:pt x="22924" y="9004"/>
                      <a:pt x="21812" y="10053"/>
                      <a:pt x="20905" y="10923"/>
                    </a:cubicBezTo>
                    <a:cubicBezTo>
                      <a:pt x="19273" y="12491"/>
                      <a:pt x="17510" y="13906"/>
                      <a:pt x="15755" y="15333"/>
                    </a:cubicBezTo>
                    <a:cubicBezTo>
                      <a:pt x="15417" y="15354"/>
                      <a:pt x="15078" y="15365"/>
                      <a:pt x="14740" y="15365"/>
                    </a:cubicBezTo>
                    <a:cubicBezTo>
                      <a:pt x="13733" y="15365"/>
                      <a:pt x="12725" y="15269"/>
                      <a:pt x="11713" y="15063"/>
                    </a:cubicBezTo>
                    <a:cubicBezTo>
                      <a:pt x="11619" y="15043"/>
                      <a:pt x="11524" y="15033"/>
                      <a:pt x="11429" y="15033"/>
                    </a:cubicBezTo>
                    <a:cubicBezTo>
                      <a:pt x="11343" y="15033"/>
                      <a:pt x="11256" y="15041"/>
                      <a:pt x="11171" y="15058"/>
                    </a:cubicBezTo>
                    <a:cubicBezTo>
                      <a:pt x="8620" y="13746"/>
                      <a:pt x="6852" y="10925"/>
                      <a:pt x="5137" y="8762"/>
                    </a:cubicBezTo>
                    <a:cubicBezTo>
                      <a:pt x="4954" y="8531"/>
                      <a:pt x="4746" y="8403"/>
                      <a:pt x="4534" y="8350"/>
                    </a:cubicBezTo>
                    <a:cubicBezTo>
                      <a:pt x="4146" y="6728"/>
                      <a:pt x="4093" y="5029"/>
                      <a:pt x="4446" y="3375"/>
                    </a:cubicBezTo>
                    <a:cubicBezTo>
                      <a:pt x="4649" y="2420"/>
                      <a:pt x="3968" y="1810"/>
                      <a:pt x="3232" y="1810"/>
                    </a:cubicBezTo>
                    <a:cubicBezTo>
                      <a:pt x="2832" y="1810"/>
                      <a:pt x="2416" y="1990"/>
                      <a:pt x="2117" y="2393"/>
                    </a:cubicBezTo>
                    <a:cubicBezTo>
                      <a:pt x="1829" y="2779"/>
                      <a:pt x="1603" y="3191"/>
                      <a:pt x="1403" y="3615"/>
                    </a:cubicBezTo>
                    <a:cubicBezTo>
                      <a:pt x="989" y="3691"/>
                      <a:pt x="614" y="3961"/>
                      <a:pt x="458" y="4482"/>
                    </a:cubicBezTo>
                    <a:cubicBezTo>
                      <a:pt x="320" y="4943"/>
                      <a:pt x="230" y="5418"/>
                      <a:pt x="193" y="5899"/>
                    </a:cubicBezTo>
                    <a:cubicBezTo>
                      <a:pt x="176" y="5964"/>
                      <a:pt x="165" y="6028"/>
                      <a:pt x="158" y="6095"/>
                    </a:cubicBezTo>
                    <a:cubicBezTo>
                      <a:pt x="0" y="8350"/>
                      <a:pt x="576" y="10562"/>
                      <a:pt x="1929" y="12240"/>
                    </a:cubicBezTo>
                    <a:cubicBezTo>
                      <a:pt x="1872" y="12506"/>
                      <a:pt x="1914" y="12806"/>
                      <a:pt x="2117" y="13111"/>
                    </a:cubicBezTo>
                    <a:cubicBezTo>
                      <a:pt x="4183" y="16242"/>
                      <a:pt x="7110" y="18623"/>
                      <a:pt x="10780" y="19559"/>
                    </a:cubicBezTo>
                    <a:cubicBezTo>
                      <a:pt x="10883" y="19586"/>
                      <a:pt x="10983" y="19598"/>
                      <a:pt x="11080" y="19598"/>
                    </a:cubicBezTo>
                    <a:cubicBezTo>
                      <a:pt x="11451" y="19598"/>
                      <a:pt x="11777" y="19418"/>
                      <a:pt x="12016" y="19158"/>
                    </a:cubicBezTo>
                    <a:cubicBezTo>
                      <a:pt x="12432" y="19424"/>
                      <a:pt x="12849" y="19691"/>
                      <a:pt x="13279" y="19942"/>
                    </a:cubicBezTo>
                    <a:cubicBezTo>
                      <a:pt x="13498" y="20069"/>
                      <a:pt x="13713" y="20124"/>
                      <a:pt x="13914" y="20124"/>
                    </a:cubicBezTo>
                    <a:cubicBezTo>
                      <a:pt x="14004" y="20124"/>
                      <a:pt x="14092" y="20113"/>
                      <a:pt x="14177" y="20092"/>
                    </a:cubicBezTo>
                    <a:cubicBezTo>
                      <a:pt x="14355" y="20430"/>
                      <a:pt x="14668" y="20673"/>
                      <a:pt x="15078" y="20673"/>
                    </a:cubicBezTo>
                    <a:cubicBezTo>
                      <a:pt x="15219" y="20673"/>
                      <a:pt x="15372" y="20644"/>
                      <a:pt x="15536" y="20580"/>
                    </a:cubicBezTo>
                    <a:cubicBezTo>
                      <a:pt x="21884" y="18095"/>
                      <a:pt x="28974" y="10963"/>
                      <a:pt x="29284" y="3708"/>
                    </a:cubicBezTo>
                    <a:cubicBezTo>
                      <a:pt x="29290" y="3700"/>
                      <a:pt x="29293" y="3689"/>
                      <a:pt x="29298" y="3680"/>
                    </a:cubicBezTo>
                    <a:cubicBezTo>
                      <a:pt x="29479" y="3268"/>
                      <a:pt x="29440" y="2875"/>
                      <a:pt x="29279" y="2549"/>
                    </a:cubicBezTo>
                    <a:cubicBezTo>
                      <a:pt x="29258" y="2172"/>
                      <a:pt x="29235" y="1797"/>
                      <a:pt x="29172" y="1422"/>
                    </a:cubicBezTo>
                    <a:cubicBezTo>
                      <a:pt x="29093" y="955"/>
                      <a:pt x="28832" y="685"/>
                      <a:pt x="28506" y="569"/>
                    </a:cubicBezTo>
                    <a:cubicBezTo>
                      <a:pt x="28261" y="197"/>
                      <a:pt x="27803" y="0"/>
                      <a:pt x="273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136;p45">
                <a:extLst>
                  <a:ext uri="{FF2B5EF4-FFF2-40B4-BE49-F238E27FC236}">
                    <a16:creationId xmlns:a16="http://schemas.microsoft.com/office/drawing/2014/main" id="{C6BA3E89-05C3-F34B-84EE-840946B6AE1D}"/>
                  </a:ext>
                </a:extLst>
              </p:cNvPr>
              <p:cNvSpPr/>
              <p:nvPr/>
            </p:nvSpPr>
            <p:spPr>
              <a:xfrm>
                <a:off x="3282925" y="3665000"/>
                <a:ext cx="339000" cy="282600"/>
              </a:xfrm>
              <a:custGeom>
                <a:avLst/>
                <a:gdLst/>
                <a:ahLst/>
                <a:cxnLst/>
                <a:rect l="l" t="t" r="r" b="b"/>
                <a:pathLst>
                  <a:path w="13560" h="11304" extrusionOk="0">
                    <a:moveTo>
                      <a:pt x="5522" y="1"/>
                    </a:moveTo>
                    <a:cubicBezTo>
                      <a:pt x="5036" y="1"/>
                      <a:pt x="4519" y="114"/>
                      <a:pt x="3971" y="366"/>
                    </a:cubicBezTo>
                    <a:cubicBezTo>
                      <a:pt x="3715" y="485"/>
                      <a:pt x="3513" y="655"/>
                      <a:pt x="3338" y="846"/>
                    </a:cubicBezTo>
                    <a:cubicBezTo>
                      <a:pt x="1912" y="1304"/>
                      <a:pt x="650" y="2310"/>
                      <a:pt x="250" y="3754"/>
                    </a:cubicBezTo>
                    <a:cubicBezTo>
                      <a:pt x="1" y="4648"/>
                      <a:pt x="260" y="5467"/>
                      <a:pt x="750" y="6168"/>
                    </a:cubicBezTo>
                    <a:cubicBezTo>
                      <a:pt x="820" y="6503"/>
                      <a:pt x="927" y="6830"/>
                      <a:pt x="1065" y="7142"/>
                    </a:cubicBezTo>
                    <a:cubicBezTo>
                      <a:pt x="1476" y="9104"/>
                      <a:pt x="3250" y="10763"/>
                      <a:pt x="5223" y="11170"/>
                    </a:cubicBezTo>
                    <a:cubicBezTo>
                      <a:pt x="5492" y="11225"/>
                      <a:pt x="5764" y="11252"/>
                      <a:pt x="6037" y="11252"/>
                    </a:cubicBezTo>
                    <a:cubicBezTo>
                      <a:pt x="6197" y="11252"/>
                      <a:pt x="6358" y="11243"/>
                      <a:pt x="6517" y="11224"/>
                    </a:cubicBezTo>
                    <a:cubicBezTo>
                      <a:pt x="6827" y="11277"/>
                      <a:pt x="7141" y="11303"/>
                      <a:pt x="7455" y="11303"/>
                    </a:cubicBezTo>
                    <a:cubicBezTo>
                      <a:pt x="9014" y="11303"/>
                      <a:pt x="10585" y="10662"/>
                      <a:pt x="11631" y="9476"/>
                    </a:cubicBezTo>
                    <a:cubicBezTo>
                      <a:pt x="13560" y="7287"/>
                      <a:pt x="13043" y="4659"/>
                      <a:pt x="11419" y="3091"/>
                    </a:cubicBezTo>
                    <a:cubicBezTo>
                      <a:pt x="10996" y="2430"/>
                      <a:pt x="10491" y="1840"/>
                      <a:pt x="9933" y="1416"/>
                    </a:cubicBezTo>
                    <a:cubicBezTo>
                      <a:pt x="9288" y="925"/>
                      <a:pt x="8593" y="724"/>
                      <a:pt x="7902" y="724"/>
                    </a:cubicBezTo>
                    <a:cubicBezTo>
                      <a:pt x="7796" y="724"/>
                      <a:pt x="7691" y="728"/>
                      <a:pt x="7585" y="737"/>
                    </a:cubicBezTo>
                    <a:cubicBezTo>
                      <a:pt x="6980" y="282"/>
                      <a:pt x="6290" y="1"/>
                      <a:pt x="55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37;p45">
                <a:extLst>
                  <a:ext uri="{FF2B5EF4-FFF2-40B4-BE49-F238E27FC236}">
                    <a16:creationId xmlns:a16="http://schemas.microsoft.com/office/drawing/2014/main" id="{FA1D708D-E3EC-624A-99D4-E3B93B290F29}"/>
                  </a:ext>
                </a:extLst>
              </p:cNvPr>
              <p:cNvSpPr/>
              <p:nvPr/>
            </p:nvSpPr>
            <p:spPr>
              <a:xfrm>
                <a:off x="1904800" y="993650"/>
                <a:ext cx="1789775" cy="1007325"/>
              </a:xfrm>
              <a:custGeom>
                <a:avLst/>
                <a:gdLst/>
                <a:ahLst/>
                <a:cxnLst/>
                <a:rect l="l" t="t" r="r" b="b"/>
                <a:pathLst>
                  <a:path w="71591" h="40293" extrusionOk="0">
                    <a:moveTo>
                      <a:pt x="23914" y="1"/>
                    </a:moveTo>
                    <a:cubicBezTo>
                      <a:pt x="23870" y="1"/>
                      <a:pt x="23825" y="1"/>
                      <a:pt x="23780" y="1"/>
                    </a:cubicBezTo>
                    <a:cubicBezTo>
                      <a:pt x="23434" y="3"/>
                      <a:pt x="23092" y="78"/>
                      <a:pt x="22778" y="224"/>
                    </a:cubicBezTo>
                    <a:cubicBezTo>
                      <a:pt x="22087" y="83"/>
                      <a:pt x="21425" y="7"/>
                      <a:pt x="20819" y="7"/>
                    </a:cubicBezTo>
                    <a:cubicBezTo>
                      <a:pt x="20453" y="7"/>
                      <a:pt x="20108" y="35"/>
                      <a:pt x="19789" y="92"/>
                    </a:cubicBezTo>
                    <a:cubicBezTo>
                      <a:pt x="19078" y="220"/>
                      <a:pt x="18572" y="662"/>
                      <a:pt x="18272" y="1227"/>
                    </a:cubicBezTo>
                    <a:cubicBezTo>
                      <a:pt x="14361" y="2342"/>
                      <a:pt x="11226" y="5281"/>
                      <a:pt x="10105" y="10795"/>
                    </a:cubicBezTo>
                    <a:cubicBezTo>
                      <a:pt x="9984" y="11389"/>
                      <a:pt x="10042" y="12092"/>
                      <a:pt x="10312" y="12676"/>
                    </a:cubicBezTo>
                    <a:cubicBezTo>
                      <a:pt x="10279" y="12676"/>
                      <a:pt x="10246" y="12676"/>
                      <a:pt x="10213" y="12676"/>
                    </a:cubicBezTo>
                    <a:cubicBezTo>
                      <a:pt x="8648" y="12676"/>
                      <a:pt x="7082" y="12961"/>
                      <a:pt x="5614" y="13585"/>
                    </a:cubicBezTo>
                    <a:cubicBezTo>
                      <a:pt x="3610" y="14435"/>
                      <a:pt x="2573" y="16056"/>
                      <a:pt x="2279" y="17865"/>
                    </a:cubicBezTo>
                    <a:cubicBezTo>
                      <a:pt x="2175" y="17969"/>
                      <a:pt x="2093" y="18090"/>
                      <a:pt x="2031" y="18223"/>
                    </a:cubicBezTo>
                    <a:cubicBezTo>
                      <a:pt x="1" y="22651"/>
                      <a:pt x="1760" y="26816"/>
                      <a:pt x="2312" y="31186"/>
                    </a:cubicBezTo>
                    <a:cubicBezTo>
                      <a:pt x="2322" y="31914"/>
                      <a:pt x="2363" y="32641"/>
                      <a:pt x="2405" y="33367"/>
                    </a:cubicBezTo>
                    <a:cubicBezTo>
                      <a:pt x="2387" y="33929"/>
                      <a:pt x="2373" y="34490"/>
                      <a:pt x="2366" y="35053"/>
                    </a:cubicBezTo>
                    <a:cubicBezTo>
                      <a:pt x="2363" y="35496"/>
                      <a:pt x="2526" y="35809"/>
                      <a:pt x="2768" y="36010"/>
                    </a:cubicBezTo>
                    <a:cubicBezTo>
                      <a:pt x="2812" y="36163"/>
                      <a:pt x="2864" y="36312"/>
                      <a:pt x="2915" y="36463"/>
                    </a:cubicBezTo>
                    <a:cubicBezTo>
                      <a:pt x="2689" y="37008"/>
                      <a:pt x="2480" y="37566"/>
                      <a:pt x="2286" y="38155"/>
                    </a:cubicBezTo>
                    <a:cubicBezTo>
                      <a:pt x="2014" y="38976"/>
                      <a:pt x="2765" y="39781"/>
                      <a:pt x="3545" y="39781"/>
                    </a:cubicBezTo>
                    <a:cubicBezTo>
                      <a:pt x="3753" y="39781"/>
                      <a:pt x="3963" y="39724"/>
                      <a:pt x="4157" y="39595"/>
                    </a:cubicBezTo>
                    <a:cubicBezTo>
                      <a:pt x="4236" y="39542"/>
                      <a:pt x="4294" y="39482"/>
                      <a:pt x="4367" y="39428"/>
                    </a:cubicBezTo>
                    <a:cubicBezTo>
                      <a:pt x="4548" y="39917"/>
                      <a:pt x="5004" y="40279"/>
                      <a:pt x="5553" y="40279"/>
                    </a:cubicBezTo>
                    <a:lnTo>
                      <a:pt x="6063" y="40279"/>
                    </a:lnTo>
                    <a:cubicBezTo>
                      <a:pt x="6365" y="40279"/>
                      <a:pt x="6649" y="40161"/>
                      <a:pt x="6875" y="39973"/>
                    </a:cubicBezTo>
                    <a:cubicBezTo>
                      <a:pt x="6910" y="39976"/>
                      <a:pt x="6944" y="39977"/>
                      <a:pt x="6979" y="39977"/>
                    </a:cubicBezTo>
                    <a:cubicBezTo>
                      <a:pt x="7608" y="39977"/>
                      <a:pt x="8229" y="39570"/>
                      <a:pt x="8229" y="38749"/>
                    </a:cubicBezTo>
                    <a:cubicBezTo>
                      <a:pt x="8104" y="34732"/>
                      <a:pt x="7797" y="30727"/>
                      <a:pt x="8095" y="26737"/>
                    </a:cubicBezTo>
                    <a:lnTo>
                      <a:pt x="8095" y="26737"/>
                    </a:lnTo>
                    <a:cubicBezTo>
                      <a:pt x="8614" y="26879"/>
                      <a:pt x="9144" y="26974"/>
                      <a:pt x="9681" y="27018"/>
                    </a:cubicBezTo>
                    <a:cubicBezTo>
                      <a:pt x="10609" y="27519"/>
                      <a:pt x="11709" y="27801"/>
                      <a:pt x="12882" y="27801"/>
                    </a:cubicBezTo>
                    <a:cubicBezTo>
                      <a:pt x="13029" y="27801"/>
                      <a:pt x="13177" y="27796"/>
                      <a:pt x="13326" y="27787"/>
                    </a:cubicBezTo>
                    <a:cubicBezTo>
                      <a:pt x="14999" y="27687"/>
                      <a:pt x="15806" y="26495"/>
                      <a:pt x="15787" y="25285"/>
                    </a:cubicBezTo>
                    <a:cubicBezTo>
                      <a:pt x="15832" y="25250"/>
                      <a:pt x="15881" y="25222"/>
                      <a:pt x="15925" y="25187"/>
                    </a:cubicBezTo>
                    <a:cubicBezTo>
                      <a:pt x="18377" y="23275"/>
                      <a:pt x="20073" y="20489"/>
                      <a:pt x="20978" y="17487"/>
                    </a:cubicBezTo>
                    <a:cubicBezTo>
                      <a:pt x="23389" y="19825"/>
                      <a:pt x="26749" y="21008"/>
                      <a:pt x="30012" y="21008"/>
                    </a:cubicBezTo>
                    <a:cubicBezTo>
                      <a:pt x="33136" y="21008"/>
                      <a:pt x="36171" y="19923"/>
                      <a:pt x="38198" y="17729"/>
                    </a:cubicBezTo>
                    <a:cubicBezTo>
                      <a:pt x="40101" y="21643"/>
                      <a:pt x="44680" y="24647"/>
                      <a:pt x="48543" y="25509"/>
                    </a:cubicBezTo>
                    <a:cubicBezTo>
                      <a:pt x="49246" y="25666"/>
                      <a:pt x="49936" y="25740"/>
                      <a:pt x="50607" y="25740"/>
                    </a:cubicBezTo>
                    <a:cubicBezTo>
                      <a:pt x="52752" y="25740"/>
                      <a:pt x="54701" y="24979"/>
                      <a:pt x="56280" y="23716"/>
                    </a:cubicBezTo>
                    <a:cubicBezTo>
                      <a:pt x="56839" y="25029"/>
                      <a:pt x="57884" y="26244"/>
                      <a:pt x="58812" y="27040"/>
                    </a:cubicBezTo>
                    <a:cubicBezTo>
                      <a:pt x="59058" y="27253"/>
                      <a:pt x="59336" y="27421"/>
                      <a:pt x="59636" y="27542"/>
                    </a:cubicBezTo>
                    <a:cubicBezTo>
                      <a:pt x="59820" y="27647"/>
                      <a:pt x="60003" y="27754"/>
                      <a:pt x="60201" y="27847"/>
                    </a:cubicBezTo>
                    <a:cubicBezTo>
                      <a:pt x="60218" y="28057"/>
                      <a:pt x="60259" y="28264"/>
                      <a:pt x="60324" y="28466"/>
                    </a:cubicBezTo>
                    <a:cubicBezTo>
                      <a:pt x="60681" y="29574"/>
                      <a:pt x="61239" y="30332"/>
                      <a:pt x="62181" y="30916"/>
                    </a:cubicBezTo>
                    <a:cubicBezTo>
                      <a:pt x="62244" y="31203"/>
                      <a:pt x="62419" y="31454"/>
                      <a:pt x="62670" y="31612"/>
                    </a:cubicBezTo>
                    <a:cubicBezTo>
                      <a:pt x="62756" y="31819"/>
                      <a:pt x="62824" y="32035"/>
                      <a:pt x="62872" y="32254"/>
                    </a:cubicBezTo>
                    <a:cubicBezTo>
                      <a:pt x="62635" y="33243"/>
                      <a:pt x="62658" y="34269"/>
                      <a:pt x="62807" y="35291"/>
                    </a:cubicBezTo>
                    <a:cubicBezTo>
                      <a:pt x="62593" y="36513"/>
                      <a:pt x="62247" y="37718"/>
                      <a:pt x="62061" y="38665"/>
                    </a:cubicBezTo>
                    <a:cubicBezTo>
                      <a:pt x="61895" y="39531"/>
                      <a:pt x="62481" y="40268"/>
                      <a:pt x="63310" y="40268"/>
                    </a:cubicBezTo>
                    <a:cubicBezTo>
                      <a:pt x="63414" y="40268"/>
                      <a:pt x="63521" y="40257"/>
                      <a:pt x="63631" y="40233"/>
                    </a:cubicBezTo>
                    <a:cubicBezTo>
                      <a:pt x="64187" y="40112"/>
                      <a:pt x="64702" y="40028"/>
                      <a:pt x="65179" y="39889"/>
                    </a:cubicBezTo>
                    <a:cubicBezTo>
                      <a:pt x="65269" y="39961"/>
                      <a:pt x="65346" y="40042"/>
                      <a:pt x="65453" y="40105"/>
                    </a:cubicBezTo>
                    <a:cubicBezTo>
                      <a:pt x="65673" y="40236"/>
                      <a:pt x="65891" y="40293"/>
                      <a:pt x="66095" y="40293"/>
                    </a:cubicBezTo>
                    <a:cubicBezTo>
                      <a:pt x="67041" y="40293"/>
                      <a:pt x="67709" y="39068"/>
                      <a:pt x="67144" y="38271"/>
                    </a:cubicBezTo>
                    <a:cubicBezTo>
                      <a:pt x="67501" y="37562"/>
                      <a:pt x="67705" y="36710"/>
                      <a:pt x="67994" y="36014"/>
                    </a:cubicBezTo>
                    <a:cubicBezTo>
                      <a:pt x="68490" y="34814"/>
                      <a:pt x="68827" y="33676"/>
                      <a:pt x="68901" y="32377"/>
                    </a:cubicBezTo>
                    <a:cubicBezTo>
                      <a:pt x="68909" y="32186"/>
                      <a:pt x="68859" y="32008"/>
                      <a:pt x="68776" y="31842"/>
                    </a:cubicBezTo>
                    <a:cubicBezTo>
                      <a:pt x="69044" y="31651"/>
                      <a:pt x="69285" y="31423"/>
                      <a:pt x="69444" y="31114"/>
                    </a:cubicBezTo>
                    <a:cubicBezTo>
                      <a:pt x="70884" y="28326"/>
                      <a:pt x="71591" y="24043"/>
                      <a:pt x="70917" y="20505"/>
                    </a:cubicBezTo>
                    <a:cubicBezTo>
                      <a:pt x="70902" y="20366"/>
                      <a:pt x="70873" y="20229"/>
                      <a:pt x="70835" y="20096"/>
                    </a:cubicBezTo>
                    <a:cubicBezTo>
                      <a:pt x="70116" y="16885"/>
                      <a:pt x="68196" y="14390"/>
                      <a:pt x="64562" y="14367"/>
                    </a:cubicBezTo>
                    <a:cubicBezTo>
                      <a:pt x="63536" y="13911"/>
                      <a:pt x="62502" y="13564"/>
                      <a:pt x="61548" y="13348"/>
                    </a:cubicBezTo>
                    <a:cubicBezTo>
                      <a:pt x="61346" y="13302"/>
                      <a:pt x="61141" y="13279"/>
                      <a:pt x="60935" y="13279"/>
                    </a:cubicBezTo>
                    <a:cubicBezTo>
                      <a:pt x="60720" y="13279"/>
                      <a:pt x="60505" y="13304"/>
                      <a:pt x="60294" y="13355"/>
                    </a:cubicBezTo>
                    <a:cubicBezTo>
                      <a:pt x="59915" y="8913"/>
                      <a:pt x="57488" y="4841"/>
                      <a:pt x="53649" y="2376"/>
                    </a:cubicBezTo>
                    <a:cubicBezTo>
                      <a:pt x="52052" y="1349"/>
                      <a:pt x="49912" y="764"/>
                      <a:pt x="47892" y="764"/>
                    </a:cubicBezTo>
                    <a:cubicBezTo>
                      <a:pt x="47172" y="764"/>
                      <a:pt x="46467" y="838"/>
                      <a:pt x="45807" y="994"/>
                    </a:cubicBezTo>
                    <a:cubicBezTo>
                      <a:pt x="42573" y="1757"/>
                      <a:pt x="40329" y="4445"/>
                      <a:pt x="37121" y="4936"/>
                    </a:cubicBezTo>
                    <a:cubicBezTo>
                      <a:pt x="36736" y="4996"/>
                      <a:pt x="36404" y="5173"/>
                      <a:pt x="36129" y="5418"/>
                    </a:cubicBezTo>
                    <a:cubicBezTo>
                      <a:pt x="33054" y="1851"/>
                      <a:pt x="28688" y="1"/>
                      <a:pt x="239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38;p45">
                <a:extLst>
                  <a:ext uri="{FF2B5EF4-FFF2-40B4-BE49-F238E27FC236}">
                    <a16:creationId xmlns:a16="http://schemas.microsoft.com/office/drawing/2014/main" id="{BBC8D6EB-252B-A344-A092-BB814AEF5F2A}"/>
                  </a:ext>
                </a:extLst>
              </p:cNvPr>
              <p:cNvSpPr/>
              <p:nvPr/>
            </p:nvSpPr>
            <p:spPr>
              <a:xfrm>
                <a:off x="1875400" y="1966700"/>
                <a:ext cx="255600" cy="243500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9740" extrusionOk="0">
                    <a:moveTo>
                      <a:pt x="5660" y="0"/>
                    </a:moveTo>
                    <a:cubicBezTo>
                      <a:pt x="2890" y="0"/>
                      <a:pt x="1" y="1798"/>
                      <a:pt x="179" y="4787"/>
                    </a:cubicBezTo>
                    <a:cubicBezTo>
                      <a:pt x="367" y="7957"/>
                      <a:pt x="4050" y="9739"/>
                      <a:pt x="7175" y="9739"/>
                    </a:cubicBezTo>
                    <a:cubicBezTo>
                      <a:pt x="8040" y="9739"/>
                      <a:pt x="8862" y="9603"/>
                      <a:pt x="9555" y="9321"/>
                    </a:cubicBezTo>
                    <a:cubicBezTo>
                      <a:pt x="10224" y="9050"/>
                      <a:pt x="10037" y="8043"/>
                      <a:pt x="9451" y="8043"/>
                    </a:cubicBezTo>
                    <a:cubicBezTo>
                      <a:pt x="9379" y="8043"/>
                      <a:pt x="9301" y="8058"/>
                      <a:pt x="9217" y="8092"/>
                    </a:cubicBezTo>
                    <a:cubicBezTo>
                      <a:pt x="8576" y="8352"/>
                      <a:pt x="7839" y="8478"/>
                      <a:pt x="7078" y="8478"/>
                    </a:cubicBezTo>
                    <a:cubicBezTo>
                      <a:pt x="4961" y="8478"/>
                      <a:pt x="2658" y="7498"/>
                      <a:pt x="1733" y="5679"/>
                    </a:cubicBezTo>
                    <a:cubicBezTo>
                      <a:pt x="471" y="3196"/>
                      <a:pt x="3300" y="1241"/>
                      <a:pt x="5817" y="1241"/>
                    </a:cubicBezTo>
                    <a:cubicBezTo>
                      <a:pt x="6888" y="1241"/>
                      <a:pt x="7902" y="1595"/>
                      <a:pt x="8521" y="2412"/>
                    </a:cubicBezTo>
                    <a:cubicBezTo>
                      <a:pt x="8665" y="2603"/>
                      <a:pt x="8864" y="2683"/>
                      <a:pt x="9059" y="2683"/>
                    </a:cubicBezTo>
                    <a:cubicBezTo>
                      <a:pt x="9524" y="2683"/>
                      <a:pt x="9971" y="2231"/>
                      <a:pt x="9622" y="1769"/>
                    </a:cubicBezTo>
                    <a:lnTo>
                      <a:pt x="9622" y="1769"/>
                    </a:lnTo>
                    <a:lnTo>
                      <a:pt x="9622" y="1770"/>
                    </a:lnTo>
                    <a:cubicBezTo>
                      <a:pt x="8703" y="556"/>
                      <a:pt x="7200" y="0"/>
                      <a:pt x="566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39;p45">
                <a:extLst>
                  <a:ext uri="{FF2B5EF4-FFF2-40B4-BE49-F238E27FC236}">
                    <a16:creationId xmlns:a16="http://schemas.microsoft.com/office/drawing/2014/main" id="{28C3DB21-6C3B-F94F-9BEB-1CC04AB7FA7F}"/>
                  </a:ext>
                </a:extLst>
              </p:cNvPr>
              <p:cNvSpPr/>
              <p:nvPr/>
            </p:nvSpPr>
            <p:spPr>
              <a:xfrm>
                <a:off x="2093450" y="2175875"/>
                <a:ext cx="1386550" cy="548525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21941" extrusionOk="0">
                    <a:moveTo>
                      <a:pt x="54605" y="1"/>
                    </a:moveTo>
                    <a:cubicBezTo>
                      <a:pt x="54418" y="1"/>
                      <a:pt x="54238" y="98"/>
                      <a:pt x="54133" y="332"/>
                    </a:cubicBezTo>
                    <a:cubicBezTo>
                      <a:pt x="49540" y="10554"/>
                      <a:pt x="41187" y="20639"/>
                      <a:pt x="29264" y="20639"/>
                    </a:cubicBezTo>
                    <a:cubicBezTo>
                      <a:pt x="28491" y="20639"/>
                      <a:pt x="27704" y="20597"/>
                      <a:pt x="26901" y="20509"/>
                    </a:cubicBezTo>
                    <a:cubicBezTo>
                      <a:pt x="15517" y="19269"/>
                      <a:pt x="6587" y="9901"/>
                      <a:pt x="1374" y="332"/>
                    </a:cubicBezTo>
                    <a:cubicBezTo>
                      <a:pt x="1252" y="109"/>
                      <a:pt x="1063" y="17"/>
                      <a:pt x="871" y="17"/>
                    </a:cubicBezTo>
                    <a:cubicBezTo>
                      <a:pt x="443" y="17"/>
                      <a:pt x="1" y="478"/>
                      <a:pt x="272" y="976"/>
                    </a:cubicBezTo>
                    <a:cubicBezTo>
                      <a:pt x="5779" y="11082"/>
                      <a:pt x="15422" y="20972"/>
                      <a:pt x="27536" y="21877"/>
                    </a:cubicBezTo>
                    <a:cubicBezTo>
                      <a:pt x="28110" y="21920"/>
                      <a:pt x="28676" y="21941"/>
                      <a:pt x="29235" y="21941"/>
                    </a:cubicBezTo>
                    <a:cubicBezTo>
                      <a:pt x="41663" y="21941"/>
                      <a:pt x="50463" y="11591"/>
                      <a:pt x="55233" y="976"/>
                    </a:cubicBezTo>
                    <a:cubicBezTo>
                      <a:pt x="55461" y="466"/>
                      <a:pt x="55016" y="1"/>
                      <a:pt x="5460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140;p45">
                <a:extLst>
                  <a:ext uri="{FF2B5EF4-FFF2-40B4-BE49-F238E27FC236}">
                    <a16:creationId xmlns:a16="http://schemas.microsoft.com/office/drawing/2014/main" id="{C64585B7-86A2-9544-8996-E20B9A46ACDE}"/>
                  </a:ext>
                </a:extLst>
              </p:cNvPr>
              <p:cNvSpPr/>
              <p:nvPr/>
            </p:nvSpPr>
            <p:spPr>
              <a:xfrm>
                <a:off x="3430475" y="1978150"/>
                <a:ext cx="263225" cy="276775"/>
              </a:xfrm>
              <a:custGeom>
                <a:avLst/>
                <a:gdLst/>
                <a:ahLst/>
                <a:cxnLst/>
                <a:rect l="l" t="t" r="r" b="b"/>
                <a:pathLst>
                  <a:path w="10529" h="11071" extrusionOk="0">
                    <a:moveTo>
                      <a:pt x="4030" y="0"/>
                    </a:moveTo>
                    <a:cubicBezTo>
                      <a:pt x="2714" y="0"/>
                      <a:pt x="1426" y="456"/>
                      <a:pt x="435" y="1498"/>
                    </a:cubicBezTo>
                    <a:cubicBezTo>
                      <a:pt x="0" y="1954"/>
                      <a:pt x="433" y="2594"/>
                      <a:pt x="913" y="2594"/>
                    </a:cubicBezTo>
                    <a:cubicBezTo>
                      <a:pt x="1057" y="2594"/>
                      <a:pt x="1206" y="2537"/>
                      <a:pt x="1336" y="2400"/>
                    </a:cubicBezTo>
                    <a:cubicBezTo>
                      <a:pt x="2090" y="1607"/>
                      <a:pt x="3067" y="1263"/>
                      <a:pt x="4070" y="1263"/>
                    </a:cubicBezTo>
                    <a:cubicBezTo>
                      <a:pt x="6174" y="1263"/>
                      <a:pt x="8394" y="2779"/>
                      <a:pt x="8915" y="4870"/>
                    </a:cubicBezTo>
                    <a:cubicBezTo>
                      <a:pt x="9593" y="7592"/>
                      <a:pt x="6998" y="9835"/>
                      <a:pt x="4549" y="9835"/>
                    </a:cubicBezTo>
                    <a:cubicBezTo>
                      <a:pt x="3422" y="9835"/>
                      <a:pt x="2327" y="9361"/>
                      <a:pt x="1594" y="8241"/>
                    </a:cubicBezTo>
                    <a:cubicBezTo>
                      <a:pt x="1459" y="8034"/>
                      <a:pt x="1263" y="7948"/>
                      <a:pt x="1069" y="7948"/>
                    </a:cubicBezTo>
                    <a:cubicBezTo>
                      <a:pt x="620" y="7948"/>
                      <a:pt x="178" y="8404"/>
                      <a:pt x="493" y="8885"/>
                    </a:cubicBezTo>
                    <a:cubicBezTo>
                      <a:pt x="1489" y="10408"/>
                      <a:pt x="3022" y="11071"/>
                      <a:pt x="4582" y="11071"/>
                    </a:cubicBezTo>
                    <a:cubicBezTo>
                      <a:pt x="7508" y="11071"/>
                      <a:pt x="10528" y="8739"/>
                      <a:pt x="10281" y="5377"/>
                    </a:cubicBezTo>
                    <a:cubicBezTo>
                      <a:pt x="10055" y="2279"/>
                      <a:pt x="6972" y="0"/>
                      <a:pt x="403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141;p45">
                <a:extLst>
                  <a:ext uri="{FF2B5EF4-FFF2-40B4-BE49-F238E27FC236}">
                    <a16:creationId xmlns:a16="http://schemas.microsoft.com/office/drawing/2014/main" id="{2BC5080F-13B1-894C-82B9-8D314EC2FC62}"/>
                  </a:ext>
                </a:extLst>
              </p:cNvPr>
              <p:cNvSpPr/>
              <p:nvPr/>
            </p:nvSpPr>
            <p:spPr>
              <a:xfrm>
                <a:off x="3472425" y="2053775"/>
                <a:ext cx="125300" cy="123000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4920" extrusionOk="0">
                    <a:moveTo>
                      <a:pt x="3667" y="0"/>
                    </a:moveTo>
                    <a:cubicBezTo>
                      <a:pt x="3599" y="0"/>
                      <a:pt x="3526" y="13"/>
                      <a:pt x="3448" y="41"/>
                    </a:cubicBezTo>
                    <a:cubicBezTo>
                      <a:pt x="2396" y="422"/>
                      <a:pt x="1452" y="1014"/>
                      <a:pt x="461" y="1523"/>
                    </a:cubicBezTo>
                    <a:cubicBezTo>
                      <a:pt x="0" y="1760"/>
                      <a:pt x="98" y="2365"/>
                      <a:pt x="461" y="2624"/>
                    </a:cubicBezTo>
                    <a:cubicBezTo>
                      <a:pt x="1540" y="3394"/>
                      <a:pt x="2620" y="4162"/>
                      <a:pt x="3767" y="4828"/>
                    </a:cubicBezTo>
                    <a:cubicBezTo>
                      <a:pt x="3876" y="4892"/>
                      <a:pt x="3984" y="4919"/>
                      <a:pt x="4085" y="4919"/>
                    </a:cubicBezTo>
                    <a:cubicBezTo>
                      <a:pt x="4644" y="4919"/>
                      <a:pt x="5012" y="4077"/>
                      <a:pt x="4410" y="3727"/>
                    </a:cubicBezTo>
                    <a:cubicBezTo>
                      <a:pt x="3574" y="3241"/>
                      <a:pt x="2774" y="2702"/>
                      <a:pt x="1984" y="2147"/>
                    </a:cubicBezTo>
                    <a:lnTo>
                      <a:pt x="1984" y="2147"/>
                    </a:lnTo>
                    <a:cubicBezTo>
                      <a:pt x="2569" y="1821"/>
                      <a:pt x="3156" y="1497"/>
                      <a:pt x="3786" y="1270"/>
                    </a:cubicBezTo>
                    <a:cubicBezTo>
                      <a:pt x="4476" y="1023"/>
                      <a:pt x="4278" y="0"/>
                      <a:pt x="3667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142;p45">
                <a:extLst>
                  <a:ext uri="{FF2B5EF4-FFF2-40B4-BE49-F238E27FC236}">
                    <a16:creationId xmlns:a16="http://schemas.microsoft.com/office/drawing/2014/main" id="{0C25A2BB-F78C-A74A-8BD2-E86D23CF4C90}"/>
                  </a:ext>
                </a:extLst>
              </p:cNvPr>
              <p:cNvSpPr/>
              <p:nvPr/>
            </p:nvSpPr>
            <p:spPr>
              <a:xfrm>
                <a:off x="1979250" y="2030600"/>
                <a:ext cx="1154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11" extrusionOk="0">
                    <a:moveTo>
                      <a:pt x="1006" y="0"/>
                    </a:moveTo>
                    <a:cubicBezTo>
                      <a:pt x="515" y="0"/>
                      <a:pt x="78" y="640"/>
                      <a:pt x="530" y="1087"/>
                    </a:cubicBezTo>
                    <a:cubicBezTo>
                      <a:pt x="1108" y="1660"/>
                      <a:pt x="1713" y="2203"/>
                      <a:pt x="2329" y="2734"/>
                    </a:cubicBezTo>
                    <a:lnTo>
                      <a:pt x="2329" y="2734"/>
                    </a:lnTo>
                    <a:cubicBezTo>
                      <a:pt x="1830" y="2792"/>
                      <a:pt x="1329" y="2830"/>
                      <a:pt x="823" y="2836"/>
                    </a:cubicBezTo>
                    <a:cubicBezTo>
                      <a:pt x="4" y="2844"/>
                      <a:pt x="0" y="4111"/>
                      <a:pt x="816" y="4111"/>
                    </a:cubicBezTo>
                    <a:cubicBezTo>
                      <a:pt x="818" y="4111"/>
                      <a:pt x="820" y="4111"/>
                      <a:pt x="823" y="4110"/>
                    </a:cubicBezTo>
                    <a:cubicBezTo>
                      <a:pt x="1889" y="4100"/>
                      <a:pt x="2934" y="3947"/>
                      <a:pt x="3985" y="3772"/>
                    </a:cubicBezTo>
                    <a:cubicBezTo>
                      <a:pt x="4442" y="3697"/>
                      <a:pt x="4616" y="2999"/>
                      <a:pt x="4265" y="2708"/>
                    </a:cubicBezTo>
                    <a:cubicBezTo>
                      <a:pt x="3294" y="1896"/>
                      <a:pt x="2331" y="1078"/>
                      <a:pt x="1431" y="186"/>
                    </a:cubicBezTo>
                    <a:cubicBezTo>
                      <a:pt x="1299" y="55"/>
                      <a:pt x="1150" y="0"/>
                      <a:pt x="100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143;p45">
                <a:extLst>
                  <a:ext uri="{FF2B5EF4-FFF2-40B4-BE49-F238E27FC236}">
                    <a16:creationId xmlns:a16="http://schemas.microsoft.com/office/drawing/2014/main" id="{82F99304-6478-3C4E-8485-30C779939FC5}"/>
                  </a:ext>
                </a:extLst>
              </p:cNvPr>
              <p:cNvSpPr/>
              <p:nvPr/>
            </p:nvSpPr>
            <p:spPr>
              <a:xfrm>
                <a:off x="2085950" y="1397150"/>
                <a:ext cx="1417575" cy="636950"/>
              </a:xfrm>
              <a:custGeom>
                <a:avLst/>
                <a:gdLst/>
                <a:ahLst/>
                <a:cxnLst/>
                <a:rect l="l" t="t" r="r" b="b"/>
                <a:pathLst>
                  <a:path w="56703" h="25478" extrusionOk="0">
                    <a:moveTo>
                      <a:pt x="32464" y="1"/>
                    </a:moveTo>
                    <a:cubicBezTo>
                      <a:pt x="32312" y="1"/>
                      <a:pt x="32152" y="54"/>
                      <a:pt x="32010" y="170"/>
                    </a:cubicBezTo>
                    <a:cubicBezTo>
                      <a:pt x="28896" y="2706"/>
                      <a:pt x="25430" y="4534"/>
                      <a:pt x="22002" y="4534"/>
                    </a:cubicBezTo>
                    <a:cubicBezTo>
                      <a:pt x="19478" y="4534"/>
                      <a:pt x="16973" y="3543"/>
                      <a:pt x="14643" y="1115"/>
                    </a:cubicBezTo>
                    <a:cubicBezTo>
                      <a:pt x="14523" y="990"/>
                      <a:pt x="14364" y="931"/>
                      <a:pt x="14205" y="931"/>
                    </a:cubicBezTo>
                    <a:cubicBezTo>
                      <a:pt x="13984" y="931"/>
                      <a:pt x="13762" y="1044"/>
                      <a:pt x="13642" y="1245"/>
                    </a:cubicBezTo>
                    <a:cubicBezTo>
                      <a:pt x="11444" y="4914"/>
                      <a:pt x="8653" y="10976"/>
                      <a:pt x="4031" y="10976"/>
                    </a:cubicBezTo>
                    <a:cubicBezTo>
                      <a:pt x="3181" y="10976"/>
                      <a:pt x="2268" y="10771"/>
                      <a:pt x="1286" y="10308"/>
                    </a:cubicBezTo>
                    <a:cubicBezTo>
                      <a:pt x="1195" y="10265"/>
                      <a:pt x="1089" y="10244"/>
                      <a:pt x="981" y="10244"/>
                    </a:cubicBezTo>
                    <a:cubicBezTo>
                      <a:pt x="637" y="10244"/>
                      <a:pt x="275" y="10457"/>
                      <a:pt x="327" y="10858"/>
                    </a:cubicBezTo>
                    <a:cubicBezTo>
                      <a:pt x="911" y="15446"/>
                      <a:pt x="134" y="19967"/>
                      <a:pt x="11" y="24559"/>
                    </a:cubicBezTo>
                    <a:cubicBezTo>
                      <a:pt x="1" y="24969"/>
                      <a:pt x="314" y="25174"/>
                      <a:pt x="633" y="25174"/>
                    </a:cubicBezTo>
                    <a:cubicBezTo>
                      <a:pt x="952" y="25174"/>
                      <a:pt x="1276" y="24969"/>
                      <a:pt x="1286" y="24559"/>
                    </a:cubicBezTo>
                    <a:cubicBezTo>
                      <a:pt x="1377" y="21131"/>
                      <a:pt x="1107" y="16659"/>
                      <a:pt x="1849" y="13371"/>
                    </a:cubicBezTo>
                    <a:cubicBezTo>
                      <a:pt x="2021" y="12609"/>
                      <a:pt x="1958" y="12353"/>
                      <a:pt x="1910" y="12280"/>
                    </a:cubicBezTo>
                    <a:lnTo>
                      <a:pt x="1910" y="12280"/>
                    </a:lnTo>
                    <a:cubicBezTo>
                      <a:pt x="1926" y="12285"/>
                      <a:pt x="1950" y="12288"/>
                      <a:pt x="1982" y="12288"/>
                    </a:cubicBezTo>
                    <a:cubicBezTo>
                      <a:pt x="2070" y="12288"/>
                      <a:pt x="2223" y="12261"/>
                      <a:pt x="2480" y="12158"/>
                    </a:cubicBezTo>
                    <a:cubicBezTo>
                      <a:pt x="2558" y="12127"/>
                      <a:pt x="2662" y="12114"/>
                      <a:pt x="2782" y="12114"/>
                    </a:cubicBezTo>
                    <a:cubicBezTo>
                      <a:pt x="3298" y="12114"/>
                      <a:pt x="4127" y="12344"/>
                      <a:pt x="4610" y="12344"/>
                    </a:cubicBezTo>
                    <a:cubicBezTo>
                      <a:pt x="4654" y="12344"/>
                      <a:pt x="4695" y="12342"/>
                      <a:pt x="4732" y="12338"/>
                    </a:cubicBezTo>
                    <a:cubicBezTo>
                      <a:pt x="8085" y="11972"/>
                      <a:pt x="10368" y="8931"/>
                      <a:pt x="12087" y="6318"/>
                    </a:cubicBezTo>
                    <a:cubicBezTo>
                      <a:pt x="12513" y="5671"/>
                      <a:pt x="13193" y="4000"/>
                      <a:pt x="13786" y="3507"/>
                    </a:cubicBezTo>
                    <a:cubicBezTo>
                      <a:pt x="14262" y="3112"/>
                      <a:pt x="14440" y="2933"/>
                      <a:pt x="14583" y="2933"/>
                    </a:cubicBezTo>
                    <a:cubicBezTo>
                      <a:pt x="14809" y="2933"/>
                      <a:pt x="14947" y="3379"/>
                      <a:pt x="16031" y="4130"/>
                    </a:cubicBezTo>
                    <a:cubicBezTo>
                      <a:pt x="17286" y="4998"/>
                      <a:pt x="18636" y="5611"/>
                      <a:pt x="20153" y="5878"/>
                    </a:cubicBezTo>
                    <a:cubicBezTo>
                      <a:pt x="20749" y="5983"/>
                      <a:pt x="21338" y="6032"/>
                      <a:pt x="21921" y="6032"/>
                    </a:cubicBezTo>
                    <a:cubicBezTo>
                      <a:pt x="25630" y="6032"/>
                      <a:pt x="29073" y="4046"/>
                      <a:pt x="31990" y="1801"/>
                    </a:cubicBezTo>
                    <a:lnTo>
                      <a:pt x="31990" y="1801"/>
                    </a:lnTo>
                    <a:cubicBezTo>
                      <a:pt x="33057" y="7105"/>
                      <a:pt x="38102" y="9682"/>
                      <a:pt x="43369" y="9682"/>
                    </a:cubicBezTo>
                    <a:cubicBezTo>
                      <a:pt x="43792" y="9682"/>
                      <a:pt x="44216" y="9666"/>
                      <a:pt x="44639" y="9633"/>
                    </a:cubicBezTo>
                    <a:cubicBezTo>
                      <a:pt x="45560" y="9562"/>
                      <a:pt x="47568" y="8682"/>
                      <a:pt x="48503" y="8682"/>
                    </a:cubicBezTo>
                    <a:cubicBezTo>
                      <a:pt x="48607" y="8682"/>
                      <a:pt x="48698" y="8693"/>
                      <a:pt x="48773" y="8717"/>
                    </a:cubicBezTo>
                    <a:cubicBezTo>
                      <a:pt x="49093" y="8821"/>
                      <a:pt x="49856" y="10778"/>
                      <a:pt x="50288" y="11277"/>
                    </a:cubicBezTo>
                    <a:cubicBezTo>
                      <a:pt x="51766" y="12987"/>
                      <a:pt x="53839" y="13229"/>
                      <a:pt x="54502" y="15740"/>
                    </a:cubicBezTo>
                    <a:cubicBezTo>
                      <a:pt x="55179" y="18301"/>
                      <a:pt x="54754" y="22350"/>
                      <a:pt x="53893" y="24705"/>
                    </a:cubicBezTo>
                    <a:cubicBezTo>
                      <a:pt x="53723" y="25171"/>
                      <a:pt x="54106" y="25478"/>
                      <a:pt x="54497" y="25478"/>
                    </a:cubicBezTo>
                    <a:cubicBezTo>
                      <a:pt x="54753" y="25478"/>
                      <a:pt x="55012" y="25346"/>
                      <a:pt x="55122" y="25043"/>
                    </a:cubicBezTo>
                    <a:cubicBezTo>
                      <a:pt x="56171" y="22178"/>
                      <a:pt x="56702" y="17280"/>
                      <a:pt x="55638" y="14388"/>
                    </a:cubicBezTo>
                    <a:cubicBezTo>
                      <a:pt x="54551" y="11433"/>
                      <a:pt x="50670" y="10993"/>
                      <a:pt x="50084" y="7539"/>
                    </a:cubicBezTo>
                    <a:cubicBezTo>
                      <a:pt x="50031" y="7226"/>
                      <a:pt x="49754" y="7089"/>
                      <a:pt x="49478" y="7089"/>
                    </a:cubicBezTo>
                    <a:cubicBezTo>
                      <a:pt x="49362" y="7089"/>
                      <a:pt x="49247" y="7113"/>
                      <a:pt x="49148" y="7158"/>
                    </a:cubicBezTo>
                    <a:cubicBezTo>
                      <a:pt x="47394" y="7956"/>
                      <a:pt x="45312" y="8383"/>
                      <a:pt x="43239" y="8383"/>
                    </a:cubicBezTo>
                    <a:cubicBezTo>
                      <a:pt x="38374" y="8383"/>
                      <a:pt x="33552" y="6034"/>
                      <a:pt x="33099" y="621"/>
                    </a:cubicBezTo>
                    <a:cubicBezTo>
                      <a:pt x="33065" y="232"/>
                      <a:pt x="32781" y="1"/>
                      <a:pt x="3246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144;p45">
                <a:extLst>
                  <a:ext uri="{FF2B5EF4-FFF2-40B4-BE49-F238E27FC236}">
                    <a16:creationId xmlns:a16="http://schemas.microsoft.com/office/drawing/2014/main" id="{01C163F2-0577-7C4E-89C5-6D10C250181E}"/>
                  </a:ext>
                </a:extLst>
              </p:cNvPr>
              <p:cNvSpPr/>
              <p:nvPr/>
            </p:nvSpPr>
            <p:spPr>
              <a:xfrm>
                <a:off x="1838725" y="972700"/>
                <a:ext cx="2000525" cy="1042325"/>
              </a:xfrm>
              <a:custGeom>
                <a:avLst/>
                <a:gdLst/>
                <a:ahLst/>
                <a:cxnLst/>
                <a:rect l="l" t="t" r="r" b="b"/>
                <a:pathLst>
                  <a:path w="80021" h="41693" extrusionOk="0">
                    <a:moveTo>
                      <a:pt x="25827" y="1"/>
                    </a:moveTo>
                    <a:cubicBezTo>
                      <a:pt x="24149" y="1"/>
                      <a:pt x="22478" y="263"/>
                      <a:pt x="20897" y="820"/>
                    </a:cubicBezTo>
                    <a:cubicBezTo>
                      <a:pt x="17167" y="2135"/>
                      <a:pt x="14288" y="5027"/>
                      <a:pt x="12894" y="8720"/>
                    </a:cubicBezTo>
                    <a:cubicBezTo>
                      <a:pt x="11754" y="11740"/>
                      <a:pt x="12168" y="11796"/>
                      <a:pt x="9421" y="12708"/>
                    </a:cubicBezTo>
                    <a:cubicBezTo>
                      <a:pt x="7987" y="13185"/>
                      <a:pt x="6731" y="14018"/>
                      <a:pt x="5776" y="15198"/>
                    </a:cubicBezTo>
                    <a:cubicBezTo>
                      <a:pt x="455" y="21772"/>
                      <a:pt x="4571" y="32938"/>
                      <a:pt x="4862" y="40434"/>
                    </a:cubicBezTo>
                    <a:cubicBezTo>
                      <a:pt x="4878" y="40844"/>
                      <a:pt x="5205" y="41049"/>
                      <a:pt x="5524" y="41049"/>
                    </a:cubicBezTo>
                    <a:cubicBezTo>
                      <a:pt x="5842" y="41049"/>
                      <a:pt x="6152" y="40845"/>
                      <a:pt x="6135" y="40434"/>
                    </a:cubicBezTo>
                    <a:cubicBezTo>
                      <a:pt x="5833" y="32604"/>
                      <a:pt x="1" y="14209"/>
                      <a:pt x="12585" y="13511"/>
                    </a:cubicBezTo>
                    <a:cubicBezTo>
                      <a:pt x="12836" y="13497"/>
                      <a:pt x="13160" y="13325"/>
                      <a:pt x="13199" y="13043"/>
                    </a:cubicBezTo>
                    <a:cubicBezTo>
                      <a:pt x="14256" y="5622"/>
                      <a:pt x="19799" y="1364"/>
                      <a:pt x="26121" y="1364"/>
                    </a:cubicBezTo>
                    <a:cubicBezTo>
                      <a:pt x="28714" y="1364"/>
                      <a:pt x="31438" y="2080"/>
                      <a:pt x="34037" y="3587"/>
                    </a:cubicBezTo>
                    <a:cubicBezTo>
                      <a:pt x="35615" y="4502"/>
                      <a:pt x="37735" y="6890"/>
                      <a:pt x="39770" y="6890"/>
                    </a:cubicBezTo>
                    <a:cubicBezTo>
                      <a:pt x="39818" y="6890"/>
                      <a:pt x="39866" y="6888"/>
                      <a:pt x="39913" y="6886"/>
                    </a:cubicBezTo>
                    <a:cubicBezTo>
                      <a:pt x="40815" y="6835"/>
                      <a:pt x="41604" y="6065"/>
                      <a:pt x="42288" y="5583"/>
                    </a:cubicBezTo>
                    <a:cubicBezTo>
                      <a:pt x="44375" y="4110"/>
                      <a:pt x="45888" y="2994"/>
                      <a:pt x="48540" y="2502"/>
                    </a:cubicBezTo>
                    <a:cubicBezTo>
                      <a:pt x="49513" y="2321"/>
                      <a:pt x="50487" y="2220"/>
                      <a:pt x="51438" y="2220"/>
                    </a:cubicBezTo>
                    <a:cubicBezTo>
                      <a:pt x="54281" y="2220"/>
                      <a:pt x="56928" y="3127"/>
                      <a:pt x="58800" y="5556"/>
                    </a:cubicBezTo>
                    <a:cubicBezTo>
                      <a:pt x="60605" y="7898"/>
                      <a:pt x="60114" y="9485"/>
                      <a:pt x="61106" y="12099"/>
                    </a:cubicBezTo>
                    <a:cubicBezTo>
                      <a:pt x="61732" y="13751"/>
                      <a:pt x="62090" y="14028"/>
                      <a:pt x="63693" y="14556"/>
                    </a:cubicBezTo>
                    <a:cubicBezTo>
                      <a:pt x="67203" y="15717"/>
                      <a:pt x="69622" y="15685"/>
                      <a:pt x="71777" y="19189"/>
                    </a:cubicBezTo>
                    <a:cubicBezTo>
                      <a:pt x="73708" y="22330"/>
                      <a:pt x="73383" y="25628"/>
                      <a:pt x="72543" y="29064"/>
                    </a:cubicBezTo>
                    <a:cubicBezTo>
                      <a:pt x="71561" y="33087"/>
                      <a:pt x="69636" y="36827"/>
                      <a:pt x="68824" y="40894"/>
                    </a:cubicBezTo>
                    <a:cubicBezTo>
                      <a:pt x="68727" y="41376"/>
                      <a:pt x="69133" y="41693"/>
                      <a:pt x="69507" y="41693"/>
                    </a:cubicBezTo>
                    <a:cubicBezTo>
                      <a:pt x="69755" y="41693"/>
                      <a:pt x="69988" y="41554"/>
                      <a:pt x="70051" y="41234"/>
                    </a:cubicBezTo>
                    <a:cubicBezTo>
                      <a:pt x="71740" y="32787"/>
                      <a:pt x="80021" y="18928"/>
                      <a:pt x="67865" y="14118"/>
                    </a:cubicBezTo>
                    <a:cubicBezTo>
                      <a:pt x="65171" y="13051"/>
                      <a:pt x="63207" y="13781"/>
                      <a:pt x="62044" y="10484"/>
                    </a:cubicBezTo>
                    <a:cubicBezTo>
                      <a:pt x="61353" y="8529"/>
                      <a:pt x="61597" y="6440"/>
                      <a:pt x="60294" y="4678"/>
                    </a:cubicBezTo>
                    <a:cubicBezTo>
                      <a:pt x="58272" y="1943"/>
                      <a:pt x="54788" y="904"/>
                      <a:pt x="51377" y="904"/>
                    </a:cubicBezTo>
                    <a:cubicBezTo>
                      <a:pt x="49742" y="904"/>
                      <a:pt x="48123" y="1143"/>
                      <a:pt x="46689" y="1548"/>
                    </a:cubicBezTo>
                    <a:cubicBezTo>
                      <a:pt x="44541" y="2154"/>
                      <a:pt x="43508" y="3482"/>
                      <a:pt x="41607" y="4490"/>
                    </a:cubicBezTo>
                    <a:cubicBezTo>
                      <a:pt x="40894" y="4868"/>
                      <a:pt x="40251" y="5025"/>
                      <a:pt x="39652" y="5025"/>
                    </a:cubicBezTo>
                    <a:cubicBezTo>
                      <a:pt x="37611" y="5025"/>
                      <a:pt x="36078" y="3203"/>
                      <a:pt x="34011" y="2088"/>
                    </a:cubicBezTo>
                    <a:cubicBezTo>
                      <a:pt x="31532" y="751"/>
                      <a:pt x="28670" y="1"/>
                      <a:pt x="25827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145;p45">
                <a:extLst>
                  <a:ext uri="{FF2B5EF4-FFF2-40B4-BE49-F238E27FC236}">
                    <a16:creationId xmlns:a16="http://schemas.microsoft.com/office/drawing/2014/main" id="{6C237CB9-CA2A-E240-B18E-444988647C53}"/>
                  </a:ext>
                </a:extLst>
              </p:cNvPr>
              <p:cNvSpPr/>
              <p:nvPr/>
            </p:nvSpPr>
            <p:spPr>
              <a:xfrm>
                <a:off x="2578800" y="2609925"/>
                <a:ext cx="589525" cy="587250"/>
              </a:xfrm>
              <a:custGeom>
                <a:avLst/>
                <a:gdLst/>
                <a:ahLst/>
                <a:cxnLst/>
                <a:rect l="l" t="t" r="r" b="b"/>
                <a:pathLst>
                  <a:path w="23581" h="23490" extrusionOk="0">
                    <a:moveTo>
                      <a:pt x="21881" y="0"/>
                    </a:moveTo>
                    <a:cubicBezTo>
                      <a:pt x="21563" y="0"/>
                      <a:pt x="21244" y="205"/>
                      <a:pt x="21244" y="615"/>
                    </a:cubicBezTo>
                    <a:cubicBezTo>
                      <a:pt x="21244" y="4394"/>
                      <a:pt x="22049" y="9311"/>
                      <a:pt x="20499" y="12848"/>
                    </a:cubicBezTo>
                    <a:cubicBezTo>
                      <a:pt x="19308" y="15565"/>
                      <a:pt x="14844" y="20112"/>
                      <a:pt x="12082" y="21336"/>
                    </a:cubicBezTo>
                    <a:cubicBezTo>
                      <a:pt x="11184" y="21734"/>
                      <a:pt x="10382" y="21912"/>
                      <a:pt x="9635" y="21912"/>
                    </a:cubicBezTo>
                    <a:cubicBezTo>
                      <a:pt x="8039" y="21912"/>
                      <a:pt x="6694" y="21101"/>
                      <a:pt x="5200" y="19887"/>
                    </a:cubicBezTo>
                    <a:cubicBezTo>
                      <a:pt x="2342" y="17569"/>
                      <a:pt x="1079" y="15133"/>
                      <a:pt x="1551" y="11408"/>
                    </a:cubicBezTo>
                    <a:cubicBezTo>
                      <a:pt x="1928" y="8429"/>
                      <a:pt x="1961" y="5671"/>
                      <a:pt x="1888" y="2663"/>
                    </a:cubicBezTo>
                    <a:cubicBezTo>
                      <a:pt x="1877" y="2253"/>
                      <a:pt x="1553" y="2048"/>
                      <a:pt x="1234" y="2048"/>
                    </a:cubicBezTo>
                    <a:cubicBezTo>
                      <a:pt x="916" y="2048"/>
                      <a:pt x="602" y="2253"/>
                      <a:pt x="613" y="2663"/>
                    </a:cubicBezTo>
                    <a:cubicBezTo>
                      <a:pt x="695" y="6004"/>
                      <a:pt x="392" y="9090"/>
                      <a:pt x="139" y="12417"/>
                    </a:cubicBezTo>
                    <a:cubicBezTo>
                      <a:pt x="1" y="14244"/>
                      <a:pt x="61" y="15745"/>
                      <a:pt x="1009" y="17346"/>
                    </a:cubicBezTo>
                    <a:cubicBezTo>
                      <a:pt x="2535" y="19920"/>
                      <a:pt x="6470" y="23489"/>
                      <a:pt x="9743" y="23489"/>
                    </a:cubicBezTo>
                    <a:cubicBezTo>
                      <a:pt x="9908" y="23489"/>
                      <a:pt x="10072" y="23480"/>
                      <a:pt x="10233" y="23461"/>
                    </a:cubicBezTo>
                    <a:cubicBezTo>
                      <a:pt x="13860" y="23040"/>
                      <a:pt x="18607" y="17995"/>
                      <a:pt x="20610" y="15233"/>
                    </a:cubicBezTo>
                    <a:cubicBezTo>
                      <a:pt x="23580" y="11133"/>
                      <a:pt x="22519" y="5355"/>
                      <a:pt x="22519" y="615"/>
                    </a:cubicBezTo>
                    <a:cubicBezTo>
                      <a:pt x="22519" y="205"/>
                      <a:pt x="22200" y="0"/>
                      <a:pt x="21881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146;p45">
                <a:extLst>
                  <a:ext uri="{FF2B5EF4-FFF2-40B4-BE49-F238E27FC236}">
                    <a16:creationId xmlns:a16="http://schemas.microsoft.com/office/drawing/2014/main" id="{4CE138AE-EEF5-FE4F-A8B0-6A1394046AF7}"/>
                  </a:ext>
                </a:extLst>
              </p:cNvPr>
              <p:cNvSpPr/>
              <p:nvPr/>
            </p:nvSpPr>
            <p:spPr>
              <a:xfrm>
                <a:off x="2278575" y="2782600"/>
                <a:ext cx="1129075" cy="537125"/>
              </a:xfrm>
              <a:custGeom>
                <a:avLst/>
                <a:gdLst/>
                <a:ahLst/>
                <a:cxnLst/>
                <a:rect l="l" t="t" r="r" b="b"/>
                <a:pathLst>
                  <a:path w="45163" h="21485" extrusionOk="0">
                    <a:moveTo>
                      <a:pt x="35100" y="0"/>
                    </a:moveTo>
                    <a:cubicBezTo>
                      <a:pt x="34331" y="0"/>
                      <a:pt x="34350" y="1225"/>
                      <a:pt x="35149" y="1275"/>
                    </a:cubicBezTo>
                    <a:cubicBezTo>
                      <a:pt x="41544" y="1683"/>
                      <a:pt x="31975" y="14304"/>
                      <a:pt x="29983" y="16367"/>
                    </a:cubicBezTo>
                    <a:cubicBezTo>
                      <a:pt x="27503" y="18934"/>
                      <a:pt x="24865" y="20133"/>
                      <a:pt x="22189" y="20133"/>
                    </a:cubicBezTo>
                    <a:cubicBezTo>
                      <a:pt x="19561" y="20133"/>
                      <a:pt x="16897" y="18977"/>
                      <a:pt x="14309" y="16826"/>
                    </a:cubicBezTo>
                    <a:cubicBezTo>
                      <a:pt x="10025" y="13266"/>
                      <a:pt x="3713" y="4654"/>
                      <a:pt x="13271" y="2985"/>
                    </a:cubicBezTo>
                    <a:cubicBezTo>
                      <a:pt x="14034" y="2852"/>
                      <a:pt x="13769" y="1744"/>
                      <a:pt x="13058" y="1744"/>
                    </a:cubicBezTo>
                    <a:cubicBezTo>
                      <a:pt x="13017" y="1744"/>
                      <a:pt x="12976" y="1748"/>
                      <a:pt x="12932" y="1755"/>
                    </a:cubicBezTo>
                    <a:cubicBezTo>
                      <a:pt x="1" y="4014"/>
                      <a:pt x="11536" y="21484"/>
                      <a:pt x="22504" y="21484"/>
                    </a:cubicBezTo>
                    <a:cubicBezTo>
                      <a:pt x="24183" y="21484"/>
                      <a:pt x="25849" y="21075"/>
                      <a:pt x="27412" y="20139"/>
                    </a:cubicBezTo>
                    <a:cubicBezTo>
                      <a:pt x="31256" y="17834"/>
                      <a:pt x="45162" y="638"/>
                      <a:pt x="35149" y="2"/>
                    </a:cubicBezTo>
                    <a:cubicBezTo>
                      <a:pt x="35132" y="1"/>
                      <a:pt x="35116" y="0"/>
                      <a:pt x="3510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147;p45">
                <a:extLst>
                  <a:ext uri="{FF2B5EF4-FFF2-40B4-BE49-F238E27FC236}">
                    <a16:creationId xmlns:a16="http://schemas.microsoft.com/office/drawing/2014/main" id="{9AD1E049-9D3D-FB47-9BFE-8628B933313C}"/>
                  </a:ext>
                </a:extLst>
              </p:cNvPr>
              <p:cNvSpPr/>
              <p:nvPr/>
            </p:nvSpPr>
            <p:spPr>
              <a:xfrm>
                <a:off x="2459725" y="2963800"/>
                <a:ext cx="153400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2821" extrusionOk="0">
                    <a:moveTo>
                      <a:pt x="5221" y="1"/>
                    </a:moveTo>
                    <a:cubicBezTo>
                      <a:pt x="5169" y="1"/>
                      <a:pt x="5114" y="7"/>
                      <a:pt x="5057" y="21"/>
                    </a:cubicBezTo>
                    <a:cubicBezTo>
                      <a:pt x="3524" y="384"/>
                      <a:pt x="2088" y="1022"/>
                      <a:pt x="652" y="1659"/>
                    </a:cubicBezTo>
                    <a:cubicBezTo>
                      <a:pt x="0" y="1948"/>
                      <a:pt x="409" y="2821"/>
                      <a:pt x="1017" y="2821"/>
                    </a:cubicBezTo>
                    <a:cubicBezTo>
                      <a:pt x="1107" y="2821"/>
                      <a:pt x="1200" y="2802"/>
                      <a:pt x="1295" y="2760"/>
                    </a:cubicBezTo>
                    <a:cubicBezTo>
                      <a:pt x="2633" y="2167"/>
                      <a:pt x="3970" y="1588"/>
                      <a:pt x="5395" y="1248"/>
                    </a:cubicBezTo>
                    <a:cubicBezTo>
                      <a:pt x="6136" y="1072"/>
                      <a:pt x="5897" y="1"/>
                      <a:pt x="5221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148;p45">
                <a:extLst>
                  <a:ext uri="{FF2B5EF4-FFF2-40B4-BE49-F238E27FC236}">
                    <a16:creationId xmlns:a16="http://schemas.microsoft.com/office/drawing/2014/main" id="{33F9655B-ECE3-5C41-886B-DAD17CFB95EF}"/>
                  </a:ext>
                </a:extLst>
              </p:cNvPr>
              <p:cNvSpPr/>
              <p:nvPr/>
            </p:nvSpPr>
            <p:spPr>
              <a:xfrm>
                <a:off x="2541175" y="3058675"/>
                <a:ext cx="117875" cy="10310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4124" extrusionOk="0">
                    <a:moveTo>
                      <a:pt x="3830" y="1"/>
                    </a:moveTo>
                    <a:cubicBezTo>
                      <a:pt x="3636" y="1"/>
                      <a:pt x="3442" y="88"/>
                      <a:pt x="3309" y="298"/>
                    </a:cubicBezTo>
                    <a:cubicBezTo>
                      <a:pt x="2648" y="1339"/>
                      <a:pt x="1530" y="2190"/>
                      <a:pt x="545" y="2904"/>
                    </a:cubicBezTo>
                    <a:cubicBezTo>
                      <a:pt x="1" y="3298"/>
                      <a:pt x="342" y="4124"/>
                      <a:pt x="853" y="4124"/>
                    </a:cubicBezTo>
                    <a:cubicBezTo>
                      <a:pt x="959" y="4124"/>
                      <a:pt x="1074" y="4088"/>
                      <a:pt x="1188" y="4005"/>
                    </a:cubicBezTo>
                    <a:cubicBezTo>
                      <a:pt x="2360" y="3154"/>
                      <a:pt x="3623" y="2179"/>
                      <a:pt x="4408" y="941"/>
                    </a:cubicBezTo>
                    <a:cubicBezTo>
                      <a:pt x="4715" y="458"/>
                      <a:pt x="4274" y="1"/>
                      <a:pt x="3830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149;p45">
                <a:extLst>
                  <a:ext uri="{FF2B5EF4-FFF2-40B4-BE49-F238E27FC236}">
                    <a16:creationId xmlns:a16="http://schemas.microsoft.com/office/drawing/2014/main" id="{7EB07BB4-EAEA-1C4B-A72C-E02590BD869D}"/>
                  </a:ext>
                </a:extLst>
              </p:cNvPr>
              <p:cNvSpPr/>
              <p:nvPr/>
            </p:nvSpPr>
            <p:spPr>
              <a:xfrm>
                <a:off x="2680050" y="3148775"/>
                <a:ext cx="84475" cy="126350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5054" extrusionOk="0">
                    <a:moveTo>
                      <a:pt x="2508" y="1"/>
                    </a:moveTo>
                    <a:cubicBezTo>
                      <a:pt x="2316" y="1"/>
                      <a:pt x="2127" y="93"/>
                      <a:pt x="2004" y="315"/>
                    </a:cubicBezTo>
                    <a:cubicBezTo>
                      <a:pt x="1335" y="1532"/>
                      <a:pt x="942" y="2877"/>
                      <a:pt x="274" y="4096"/>
                    </a:cubicBezTo>
                    <a:cubicBezTo>
                      <a:pt x="1" y="4593"/>
                      <a:pt x="442" y="5053"/>
                      <a:pt x="870" y="5053"/>
                    </a:cubicBezTo>
                    <a:cubicBezTo>
                      <a:pt x="1062" y="5053"/>
                      <a:pt x="1251" y="4961"/>
                      <a:pt x="1373" y="4739"/>
                    </a:cubicBezTo>
                    <a:cubicBezTo>
                      <a:pt x="2043" y="3520"/>
                      <a:pt x="2436" y="2175"/>
                      <a:pt x="3106" y="958"/>
                    </a:cubicBezTo>
                    <a:cubicBezTo>
                      <a:pt x="3378" y="462"/>
                      <a:pt x="2937" y="1"/>
                      <a:pt x="2508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150;p45">
                <a:extLst>
                  <a:ext uri="{FF2B5EF4-FFF2-40B4-BE49-F238E27FC236}">
                    <a16:creationId xmlns:a16="http://schemas.microsoft.com/office/drawing/2014/main" id="{8086CFA6-30B8-4C4C-BCBD-AE2CEA9430DC}"/>
                  </a:ext>
                </a:extLst>
              </p:cNvPr>
              <p:cNvSpPr/>
              <p:nvPr/>
            </p:nvSpPr>
            <p:spPr>
              <a:xfrm>
                <a:off x="2854700" y="3157250"/>
                <a:ext cx="64500" cy="149150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5966" extrusionOk="0">
                    <a:moveTo>
                      <a:pt x="775" y="1"/>
                    </a:moveTo>
                    <a:cubicBezTo>
                      <a:pt x="388" y="1"/>
                      <a:pt x="1" y="310"/>
                      <a:pt x="153" y="783"/>
                    </a:cubicBezTo>
                    <a:cubicBezTo>
                      <a:pt x="649" y="2326"/>
                      <a:pt x="939" y="3920"/>
                      <a:pt x="1254" y="5507"/>
                    </a:cubicBezTo>
                    <a:cubicBezTo>
                      <a:pt x="1318" y="5827"/>
                      <a:pt x="1552" y="5965"/>
                      <a:pt x="1799" y="5965"/>
                    </a:cubicBezTo>
                    <a:cubicBezTo>
                      <a:pt x="2173" y="5965"/>
                      <a:pt x="2580" y="5650"/>
                      <a:pt x="2484" y="5168"/>
                    </a:cubicBezTo>
                    <a:cubicBezTo>
                      <a:pt x="2168" y="3581"/>
                      <a:pt x="1877" y="1986"/>
                      <a:pt x="1382" y="442"/>
                    </a:cubicBezTo>
                    <a:cubicBezTo>
                      <a:pt x="1283" y="134"/>
                      <a:pt x="1029" y="1"/>
                      <a:pt x="77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151;p45">
                <a:extLst>
                  <a:ext uri="{FF2B5EF4-FFF2-40B4-BE49-F238E27FC236}">
                    <a16:creationId xmlns:a16="http://schemas.microsoft.com/office/drawing/2014/main" id="{F2564D2F-BD8C-5C4D-931C-2F011A7D9292}"/>
                  </a:ext>
                </a:extLst>
              </p:cNvPr>
              <p:cNvSpPr/>
              <p:nvPr/>
            </p:nvSpPr>
            <p:spPr>
              <a:xfrm>
                <a:off x="2995600" y="3055125"/>
                <a:ext cx="104075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3474" extrusionOk="0">
                    <a:moveTo>
                      <a:pt x="992" y="1"/>
                    </a:moveTo>
                    <a:cubicBezTo>
                      <a:pt x="463" y="1"/>
                      <a:pt x="1" y="647"/>
                      <a:pt x="507" y="1053"/>
                    </a:cubicBezTo>
                    <a:cubicBezTo>
                      <a:pt x="1347" y="1729"/>
                      <a:pt x="2182" y="2423"/>
                      <a:pt x="2868" y="3258"/>
                    </a:cubicBezTo>
                    <a:cubicBezTo>
                      <a:pt x="2993" y="3410"/>
                      <a:pt x="3140" y="3474"/>
                      <a:pt x="3284" y="3474"/>
                    </a:cubicBezTo>
                    <a:cubicBezTo>
                      <a:pt x="3739" y="3474"/>
                      <a:pt x="4162" y="2835"/>
                      <a:pt x="3769" y="2356"/>
                    </a:cubicBezTo>
                    <a:cubicBezTo>
                      <a:pt x="3084" y="1522"/>
                      <a:pt x="2249" y="827"/>
                      <a:pt x="1409" y="152"/>
                    </a:cubicBezTo>
                    <a:cubicBezTo>
                      <a:pt x="1276" y="46"/>
                      <a:pt x="1132" y="1"/>
                      <a:pt x="992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152;p45">
                <a:extLst>
                  <a:ext uri="{FF2B5EF4-FFF2-40B4-BE49-F238E27FC236}">
                    <a16:creationId xmlns:a16="http://schemas.microsoft.com/office/drawing/2014/main" id="{1465256F-041F-9E46-9461-33E42438E48F}"/>
                  </a:ext>
                </a:extLst>
              </p:cNvPr>
              <p:cNvSpPr/>
              <p:nvPr/>
            </p:nvSpPr>
            <p:spPr>
              <a:xfrm>
                <a:off x="3105800" y="2901100"/>
                <a:ext cx="116625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4665" h="2376" extrusionOk="0">
                    <a:moveTo>
                      <a:pt x="986" y="1"/>
                    </a:moveTo>
                    <a:cubicBezTo>
                      <a:pt x="395" y="1"/>
                      <a:pt x="1" y="861"/>
                      <a:pt x="636" y="1171"/>
                    </a:cubicBezTo>
                    <a:cubicBezTo>
                      <a:pt x="1601" y="1643"/>
                      <a:pt x="2607" y="2001"/>
                      <a:pt x="3624" y="2339"/>
                    </a:cubicBezTo>
                    <a:cubicBezTo>
                      <a:pt x="3698" y="2364"/>
                      <a:pt x="3768" y="2375"/>
                      <a:pt x="3834" y="2375"/>
                    </a:cubicBezTo>
                    <a:cubicBezTo>
                      <a:pt x="4456" y="2375"/>
                      <a:pt x="4664" y="1345"/>
                      <a:pt x="3963" y="1112"/>
                    </a:cubicBezTo>
                    <a:cubicBezTo>
                      <a:pt x="3051" y="807"/>
                      <a:pt x="2146" y="495"/>
                      <a:pt x="1280" y="72"/>
                    </a:cubicBezTo>
                    <a:cubicBezTo>
                      <a:pt x="1179" y="22"/>
                      <a:pt x="1080" y="1"/>
                      <a:pt x="986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153;p45">
                <a:extLst>
                  <a:ext uri="{FF2B5EF4-FFF2-40B4-BE49-F238E27FC236}">
                    <a16:creationId xmlns:a16="http://schemas.microsoft.com/office/drawing/2014/main" id="{36C992F3-8624-F849-8368-A9873743468F}"/>
                  </a:ext>
                </a:extLst>
              </p:cNvPr>
              <p:cNvSpPr/>
              <p:nvPr/>
            </p:nvSpPr>
            <p:spPr>
              <a:xfrm>
                <a:off x="2597825" y="3250950"/>
                <a:ext cx="566275" cy="449525"/>
              </a:xfrm>
              <a:custGeom>
                <a:avLst/>
                <a:gdLst/>
                <a:ahLst/>
                <a:cxnLst/>
                <a:rect l="l" t="t" r="r" b="b"/>
                <a:pathLst>
                  <a:path w="22651" h="17981" extrusionOk="0">
                    <a:moveTo>
                      <a:pt x="15479" y="1"/>
                    </a:moveTo>
                    <a:cubicBezTo>
                      <a:pt x="14995" y="1"/>
                      <a:pt x="14561" y="640"/>
                      <a:pt x="15001" y="1094"/>
                    </a:cubicBezTo>
                    <a:cubicBezTo>
                      <a:pt x="16068" y="2197"/>
                      <a:pt x="17097" y="3327"/>
                      <a:pt x="18058" y="4524"/>
                    </a:cubicBezTo>
                    <a:cubicBezTo>
                      <a:pt x="20203" y="7200"/>
                      <a:pt x="20539" y="9356"/>
                      <a:pt x="18326" y="11970"/>
                    </a:cubicBezTo>
                    <a:cubicBezTo>
                      <a:pt x="16741" y="13842"/>
                      <a:pt x="14764" y="16381"/>
                      <a:pt x="12441" y="16381"/>
                    </a:cubicBezTo>
                    <a:cubicBezTo>
                      <a:pt x="11659" y="16381"/>
                      <a:pt x="10837" y="16093"/>
                      <a:pt x="9977" y="15393"/>
                    </a:cubicBezTo>
                    <a:cubicBezTo>
                      <a:pt x="8460" y="14157"/>
                      <a:pt x="7101" y="12800"/>
                      <a:pt x="5549" y="11600"/>
                    </a:cubicBezTo>
                    <a:cubicBezTo>
                      <a:pt x="3159" y="9759"/>
                      <a:pt x="2603" y="8279"/>
                      <a:pt x="4369" y="5334"/>
                    </a:cubicBezTo>
                    <a:cubicBezTo>
                      <a:pt x="5020" y="4249"/>
                      <a:pt x="5853" y="3395"/>
                      <a:pt x="6396" y="2225"/>
                    </a:cubicBezTo>
                    <a:cubicBezTo>
                      <a:pt x="6631" y="1718"/>
                      <a:pt x="6187" y="1253"/>
                      <a:pt x="5773" y="1253"/>
                    </a:cubicBezTo>
                    <a:cubicBezTo>
                      <a:pt x="5585" y="1253"/>
                      <a:pt x="5403" y="1349"/>
                      <a:pt x="5295" y="1582"/>
                    </a:cubicBezTo>
                    <a:lnTo>
                      <a:pt x="5293" y="1583"/>
                    </a:lnTo>
                    <a:cubicBezTo>
                      <a:pt x="3869" y="4647"/>
                      <a:pt x="1" y="7425"/>
                      <a:pt x="2810" y="10900"/>
                    </a:cubicBezTo>
                    <a:cubicBezTo>
                      <a:pt x="4285" y="12726"/>
                      <a:pt x="6624" y="14085"/>
                      <a:pt x="8361" y="15649"/>
                    </a:cubicBezTo>
                    <a:cubicBezTo>
                      <a:pt x="9448" y="16630"/>
                      <a:pt x="10684" y="17826"/>
                      <a:pt x="12227" y="17966"/>
                    </a:cubicBezTo>
                    <a:cubicBezTo>
                      <a:pt x="12336" y="17976"/>
                      <a:pt x="12443" y="17980"/>
                      <a:pt x="12549" y="17980"/>
                    </a:cubicBezTo>
                    <a:cubicBezTo>
                      <a:pt x="14183" y="17980"/>
                      <a:pt x="15407" y="16833"/>
                      <a:pt x="16532" y="15740"/>
                    </a:cubicBezTo>
                    <a:cubicBezTo>
                      <a:pt x="18070" y="14245"/>
                      <a:pt x="20017" y="12475"/>
                      <a:pt x="20894" y="10464"/>
                    </a:cubicBezTo>
                    <a:cubicBezTo>
                      <a:pt x="22651" y="6425"/>
                      <a:pt x="18432" y="2806"/>
                      <a:pt x="15903" y="193"/>
                    </a:cubicBezTo>
                    <a:cubicBezTo>
                      <a:pt x="15772" y="58"/>
                      <a:pt x="15623" y="1"/>
                      <a:pt x="15479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154;p45">
                <a:extLst>
                  <a:ext uri="{FF2B5EF4-FFF2-40B4-BE49-F238E27FC236}">
                    <a16:creationId xmlns:a16="http://schemas.microsoft.com/office/drawing/2014/main" id="{774668AD-385E-184B-ACC4-CA53AA006A13}"/>
                  </a:ext>
                </a:extLst>
              </p:cNvPr>
              <p:cNvSpPr/>
              <p:nvPr/>
            </p:nvSpPr>
            <p:spPr>
              <a:xfrm>
                <a:off x="2824475" y="3629625"/>
                <a:ext cx="191375" cy="157325"/>
              </a:xfrm>
              <a:custGeom>
                <a:avLst/>
                <a:gdLst/>
                <a:ahLst/>
                <a:cxnLst/>
                <a:rect l="l" t="t" r="r" b="b"/>
                <a:pathLst>
                  <a:path w="7655" h="6293" extrusionOk="0">
                    <a:moveTo>
                      <a:pt x="6851" y="1"/>
                    </a:moveTo>
                    <a:cubicBezTo>
                      <a:pt x="6532" y="1"/>
                      <a:pt x="6216" y="205"/>
                      <a:pt x="6220" y="616"/>
                    </a:cubicBezTo>
                    <a:cubicBezTo>
                      <a:pt x="6230" y="2085"/>
                      <a:pt x="6332" y="3550"/>
                      <a:pt x="6367" y="5018"/>
                    </a:cubicBezTo>
                    <a:lnTo>
                      <a:pt x="6367" y="5018"/>
                    </a:lnTo>
                    <a:cubicBezTo>
                      <a:pt x="4784" y="5016"/>
                      <a:pt x="3201" y="5002"/>
                      <a:pt x="1620" y="4903"/>
                    </a:cubicBezTo>
                    <a:lnTo>
                      <a:pt x="1620" y="4903"/>
                    </a:lnTo>
                    <a:cubicBezTo>
                      <a:pt x="1548" y="3728"/>
                      <a:pt x="1572" y="2552"/>
                      <a:pt x="1330" y="1391"/>
                    </a:cubicBezTo>
                    <a:cubicBezTo>
                      <a:pt x="1263" y="1071"/>
                      <a:pt x="1028" y="933"/>
                      <a:pt x="780" y="933"/>
                    </a:cubicBezTo>
                    <a:cubicBezTo>
                      <a:pt x="405" y="933"/>
                      <a:pt x="1" y="1248"/>
                      <a:pt x="101" y="1730"/>
                    </a:cubicBezTo>
                    <a:cubicBezTo>
                      <a:pt x="359" y="2971"/>
                      <a:pt x="270" y="4241"/>
                      <a:pt x="394" y="5498"/>
                    </a:cubicBezTo>
                    <a:cubicBezTo>
                      <a:pt x="429" y="5863"/>
                      <a:pt x="657" y="6107"/>
                      <a:pt x="1031" y="6137"/>
                    </a:cubicBezTo>
                    <a:cubicBezTo>
                      <a:pt x="3023" y="6287"/>
                      <a:pt x="5018" y="6293"/>
                      <a:pt x="7014" y="6293"/>
                    </a:cubicBezTo>
                    <a:cubicBezTo>
                      <a:pt x="7358" y="6293"/>
                      <a:pt x="7654" y="6002"/>
                      <a:pt x="7652" y="5656"/>
                    </a:cubicBezTo>
                    <a:cubicBezTo>
                      <a:pt x="7638" y="3974"/>
                      <a:pt x="7507" y="2298"/>
                      <a:pt x="7494" y="616"/>
                    </a:cubicBezTo>
                    <a:cubicBezTo>
                      <a:pt x="7491" y="206"/>
                      <a:pt x="7170" y="1"/>
                      <a:pt x="6851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155;p45">
                <a:extLst>
                  <a:ext uri="{FF2B5EF4-FFF2-40B4-BE49-F238E27FC236}">
                    <a16:creationId xmlns:a16="http://schemas.microsoft.com/office/drawing/2014/main" id="{67D298D8-D282-344B-B549-02600B35118C}"/>
                  </a:ext>
                </a:extLst>
              </p:cNvPr>
              <p:cNvSpPr/>
              <p:nvPr/>
            </p:nvSpPr>
            <p:spPr>
              <a:xfrm>
                <a:off x="2335150" y="2829775"/>
                <a:ext cx="452700" cy="1858225"/>
              </a:xfrm>
              <a:custGeom>
                <a:avLst/>
                <a:gdLst/>
                <a:ahLst/>
                <a:cxnLst/>
                <a:rect l="l" t="t" r="r" b="b"/>
                <a:pathLst>
                  <a:path w="18108" h="74329" extrusionOk="0">
                    <a:moveTo>
                      <a:pt x="10381" y="0"/>
                    </a:moveTo>
                    <a:cubicBezTo>
                      <a:pt x="10323" y="0"/>
                      <a:pt x="10262" y="8"/>
                      <a:pt x="10198" y="26"/>
                    </a:cubicBezTo>
                    <a:cubicBezTo>
                      <a:pt x="0" y="2844"/>
                      <a:pt x="2457" y="18432"/>
                      <a:pt x="4474" y="25962"/>
                    </a:cubicBezTo>
                    <a:cubicBezTo>
                      <a:pt x="6520" y="33598"/>
                      <a:pt x="10273" y="40605"/>
                      <a:pt x="12558" y="48154"/>
                    </a:cubicBezTo>
                    <a:cubicBezTo>
                      <a:pt x="15062" y="56430"/>
                      <a:pt x="16462" y="65082"/>
                      <a:pt x="16816" y="73713"/>
                    </a:cubicBezTo>
                    <a:cubicBezTo>
                      <a:pt x="16832" y="74123"/>
                      <a:pt x="17161" y="74328"/>
                      <a:pt x="17480" y="74328"/>
                    </a:cubicBezTo>
                    <a:cubicBezTo>
                      <a:pt x="17798" y="74328"/>
                      <a:pt x="18107" y="74124"/>
                      <a:pt x="18091" y="73713"/>
                    </a:cubicBezTo>
                    <a:cubicBezTo>
                      <a:pt x="17572" y="61030"/>
                      <a:pt x="14599" y="49036"/>
                      <a:pt x="9838" y="37313"/>
                    </a:cubicBezTo>
                    <a:cubicBezTo>
                      <a:pt x="7085" y="30537"/>
                      <a:pt x="4518" y="23581"/>
                      <a:pt x="4184" y="16200"/>
                    </a:cubicBezTo>
                    <a:cubicBezTo>
                      <a:pt x="3935" y="10693"/>
                      <a:pt x="4107" y="3032"/>
                      <a:pt x="10536" y="1255"/>
                    </a:cubicBezTo>
                    <a:cubicBezTo>
                      <a:pt x="11261" y="1054"/>
                      <a:pt x="11037" y="0"/>
                      <a:pt x="10381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156;p45">
                <a:extLst>
                  <a:ext uri="{FF2B5EF4-FFF2-40B4-BE49-F238E27FC236}">
                    <a16:creationId xmlns:a16="http://schemas.microsoft.com/office/drawing/2014/main" id="{A61F9585-113D-0044-9791-CC90B9CFB81F}"/>
                  </a:ext>
                </a:extLst>
              </p:cNvPr>
              <p:cNvSpPr/>
              <p:nvPr/>
            </p:nvSpPr>
            <p:spPr>
              <a:xfrm>
                <a:off x="3085400" y="2774650"/>
                <a:ext cx="254075" cy="1917100"/>
              </a:xfrm>
              <a:custGeom>
                <a:avLst/>
                <a:gdLst/>
                <a:ahLst/>
                <a:cxnLst/>
                <a:rect l="l" t="t" r="r" b="b"/>
                <a:pathLst>
                  <a:path w="10163" h="76684" extrusionOk="0">
                    <a:moveTo>
                      <a:pt x="2487" y="0"/>
                    </a:moveTo>
                    <a:cubicBezTo>
                      <a:pt x="1748" y="0"/>
                      <a:pt x="1778" y="1199"/>
                      <a:pt x="2562" y="1277"/>
                    </a:cubicBezTo>
                    <a:lnTo>
                      <a:pt x="2562" y="1279"/>
                    </a:lnTo>
                    <a:cubicBezTo>
                      <a:pt x="10162" y="2051"/>
                      <a:pt x="7563" y="17987"/>
                      <a:pt x="7023" y="22591"/>
                    </a:cubicBezTo>
                    <a:cubicBezTo>
                      <a:pt x="6192" y="29674"/>
                      <a:pt x="4305" y="36551"/>
                      <a:pt x="3125" y="43573"/>
                    </a:cubicBezTo>
                    <a:cubicBezTo>
                      <a:pt x="1308" y="54363"/>
                      <a:pt x="558" y="65740"/>
                      <a:pt x="4153" y="76245"/>
                    </a:cubicBezTo>
                    <a:cubicBezTo>
                      <a:pt x="4257" y="76551"/>
                      <a:pt x="4514" y="76683"/>
                      <a:pt x="4769" y="76683"/>
                    </a:cubicBezTo>
                    <a:cubicBezTo>
                      <a:pt x="5158" y="76683"/>
                      <a:pt x="5543" y="76376"/>
                      <a:pt x="5382" y="75906"/>
                    </a:cubicBezTo>
                    <a:cubicBezTo>
                      <a:pt x="0" y="60176"/>
                      <a:pt x="4696" y="44208"/>
                      <a:pt x="7421" y="28504"/>
                    </a:cubicBezTo>
                    <a:cubicBezTo>
                      <a:pt x="8652" y="21409"/>
                      <a:pt x="9608" y="13774"/>
                      <a:pt x="8456" y="6606"/>
                    </a:cubicBezTo>
                    <a:cubicBezTo>
                      <a:pt x="7862" y="2912"/>
                      <a:pt x="6485" y="400"/>
                      <a:pt x="2562" y="4"/>
                    </a:cubicBezTo>
                    <a:cubicBezTo>
                      <a:pt x="2536" y="1"/>
                      <a:pt x="2511" y="0"/>
                      <a:pt x="2487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157;p45">
                <a:extLst>
                  <a:ext uri="{FF2B5EF4-FFF2-40B4-BE49-F238E27FC236}">
                    <a16:creationId xmlns:a16="http://schemas.microsoft.com/office/drawing/2014/main" id="{F90CE392-5B87-8B4A-9918-F13E97BD802B}"/>
                  </a:ext>
                </a:extLst>
              </p:cNvPr>
              <p:cNvSpPr/>
              <p:nvPr/>
            </p:nvSpPr>
            <p:spPr>
              <a:xfrm>
                <a:off x="2730675" y="3751875"/>
                <a:ext cx="156725" cy="9325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37301" extrusionOk="0">
                    <a:moveTo>
                      <a:pt x="4627" y="0"/>
                    </a:moveTo>
                    <a:cubicBezTo>
                      <a:pt x="4372" y="0"/>
                      <a:pt x="4116" y="133"/>
                      <a:pt x="4011" y="438"/>
                    </a:cubicBezTo>
                    <a:cubicBezTo>
                      <a:pt x="0" y="12100"/>
                      <a:pt x="2913" y="25063"/>
                      <a:pt x="4956" y="36840"/>
                    </a:cubicBezTo>
                    <a:cubicBezTo>
                      <a:pt x="5011" y="37162"/>
                      <a:pt x="5240" y="37301"/>
                      <a:pt x="5486" y="37301"/>
                    </a:cubicBezTo>
                    <a:cubicBezTo>
                      <a:pt x="5857" y="37301"/>
                      <a:pt x="6268" y="36984"/>
                      <a:pt x="6184" y="36502"/>
                    </a:cubicBezTo>
                    <a:cubicBezTo>
                      <a:pt x="4183" y="24959"/>
                      <a:pt x="1305" y="12214"/>
                      <a:pt x="5240" y="778"/>
                    </a:cubicBezTo>
                    <a:cubicBezTo>
                      <a:pt x="5401" y="308"/>
                      <a:pt x="5016" y="0"/>
                      <a:pt x="4627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158;p45">
                <a:extLst>
                  <a:ext uri="{FF2B5EF4-FFF2-40B4-BE49-F238E27FC236}">
                    <a16:creationId xmlns:a16="http://schemas.microsoft.com/office/drawing/2014/main" id="{F47B1E66-16DE-7E45-BE22-77A84CA759CA}"/>
                  </a:ext>
                </a:extLst>
              </p:cNvPr>
              <p:cNvSpPr/>
              <p:nvPr/>
            </p:nvSpPr>
            <p:spPr>
              <a:xfrm>
                <a:off x="2975900" y="3752175"/>
                <a:ext cx="100175" cy="936225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37449" extrusionOk="0">
                    <a:moveTo>
                      <a:pt x="774" y="1"/>
                    </a:moveTo>
                    <a:cubicBezTo>
                      <a:pt x="379" y="1"/>
                      <a:pt x="1" y="303"/>
                      <a:pt x="185" y="765"/>
                    </a:cubicBezTo>
                    <a:lnTo>
                      <a:pt x="185" y="766"/>
                    </a:lnTo>
                    <a:cubicBezTo>
                      <a:pt x="2725" y="7118"/>
                      <a:pt x="1918" y="14361"/>
                      <a:pt x="1914" y="21073"/>
                    </a:cubicBezTo>
                    <a:cubicBezTo>
                      <a:pt x="1914" y="26464"/>
                      <a:pt x="1022" y="31402"/>
                      <a:pt x="185" y="36647"/>
                    </a:cubicBezTo>
                    <a:cubicBezTo>
                      <a:pt x="108" y="37131"/>
                      <a:pt x="522" y="37448"/>
                      <a:pt x="893" y="37448"/>
                    </a:cubicBezTo>
                    <a:cubicBezTo>
                      <a:pt x="1137" y="37448"/>
                      <a:pt x="1363" y="37309"/>
                      <a:pt x="1415" y="36988"/>
                    </a:cubicBezTo>
                    <a:cubicBezTo>
                      <a:pt x="2279" y="31567"/>
                      <a:pt x="3184" y="26645"/>
                      <a:pt x="3189" y="21073"/>
                    </a:cubicBezTo>
                    <a:cubicBezTo>
                      <a:pt x="3196" y="14231"/>
                      <a:pt x="4007" y="6909"/>
                      <a:pt x="1415" y="426"/>
                    </a:cubicBezTo>
                    <a:cubicBezTo>
                      <a:pt x="1296" y="129"/>
                      <a:pt x="1031" y="1"/>
                      <a:pt x="77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159;p45">
                <a:extLst>
                  <a:ext uri="{FF2B5EF4-FFF2-40B4-BE49-F238E27FC236}">
                    <a16:creationId xmlns:a16="http://schemas.microsoft.com/office/drawing/2014/main" id="{5C5F6AFA-6A43-5245-BB25-B1A576D8102B}"/>
                  </a:ext>
                </a:extLst>
              </p:cNvPr>
              <p:cNvSpPr/>
              <p:nvPr/>
            </p:nvSpPr>
            <p:spPr>
              <a:xfrm>
                <a:off x="490375" y="1655425"/>
                <a:ext cx="2120325" cy="1760650"/>
              </a:xfrm>
              <a:custGeom>
                <a:avLst/>
                <a:gdLst/>
                <a:ahLst/>
                <a:cxnLst/>
                <a:rect l="l" t="t" r="r" b="b"/>
                <a:pathLst>
                  <a:path w="84813" h="70426" extrusionOk="0">
                    <a:moveTo>
                      <a:pt x="14845" y="0"/>
                    </a:moveTo>
                    <a:cubicBezTo>
                      <a:pt x="12305" y="0"/>
                      <a:pt x="9928" y="3147"/>
                      <a:pt x="8311" y="4911"/>
                    </a:cubicBezTo>
                    <a:cubicBezTo>
                      <a:pt x="6219" y="7196"/>
                      <a:pt x="2357" y="9301"/>
                      <a:pt x="937" y="11942"/>
                    </a:cubicBezTo>
                    <a:cubicBezTo>
                      <a:pt x="0" y="13679"/>
                      <a:pt x="802" y="15419"/>
                      <a:pt x="1359" y="17203"/>
                    </a:cubicBezTo>
                    <a:cubicBezTo>
                      <a:pt x="3839" y="25145"/>
                      <a:pt x="8576" y="31828"/>
                      <a:pt x="13936" y="38090"/>
                    </a:cubicBezTo>
                    <a:cubicBezTo>
                      <a:pt x="26128" y="52338"/>
                      <a:pt x="40313" y="63035"/>
                      <a:pt x="57535" y="70369"/>
                    </a:cubicBezTo>
                    <a:cubicBezTo>
                      <a:pt x="57628" y="70408"/>
                      <a:pt x="57719" y="70426"/>
                      <a:pt x="57806" y="70426"/>
                    </a:cubicBezTo>
                    <a:cubicBezTo>
                      <a:pt x="58420" y="70426"/>
                      <a:pt x="58838" y="69549"/>
                      <a:pt x="58179" y="69269"/>
                    </a:cubicBezTo>
                    <a:cubicBezTo>
                      <a:pt x="42135" y="62437"/>
                      <a:pt x="28874" y="52742"/>
                      <a:pt x="17149" y="39810"/>
                    </a:cubicBezTo>
                    <a:cubicBezTo>
                      <a:pt x="11413" y="33487"/>
                      <a:pt x="6007" y="26653"/>
                      <a:pt x="3134" y="18516"/>
                    </a:cubicBezTo>
                    <a:cubicBezTo>
                      <a:pt x="2121" y="15649"/>
                      <a:pt x="1628" y="13737"/>
                      <a:pt x="3502" y="11212"/>
                    </a:cubicBezTo>
                    <a:cubicBezTo>
                      <a:pt x="4512" y="9853"/>
                      <a:pt x="6399" y="8810"/>
                      <a:pt x="7597" y="7591"/>
                    </a:cubicBezTo>
                    <a:cubicBezTo>
                      <a:pt x="9223" y="5937"/>
                      <a:pt x="11478" y="2199"/>
                      <a:pt x="13765" y="1560"/>
                    </a:cubicBezTo>
                    <a:cubicBezTo>
                      <a:pt x="13967" y="1504"/>
                      <a:pt x="14169" y="1477"/>
                      <a:pt x="14369" y="1477"/>
                    </a:cubicBezTo>
                    <a:cubicBezTo>
                      <a:pt x="17204" y="1477"/>
                      <a:pt x="19758" y="6836"/>
                      <a:pt x="21084" y="8780"/>
                    </a:cubicBezTo>
                    <a:cubicBezTo>
                      <a:pt x="22943" y="11505"/>
                      <a:pt x="24912" y="14146"/>
                      <a:pt x="26992" y="16701"/>
                    </a:cubicBezTo>
                    <a:cubicBezTo>
                      <a:pt x="31715" y="22527"/>
                      <a:pt x="36955" y="27940"/>
                      <a:pt x="43031" y="32363"/>
                    </a:cubicBezTo>
                    <a:cubicBezTo>
                      <a:pt x="49959" y="37406"/>
                      <a:pt x="57339" y="42432"/>
                      <a:pt x="65095" y="46116"/>
                    </a:cubicBezTo>
                    <a:cubicBezTo>
                      <a:pt x="69312" y="48120"/>
                      <a:pt x="72932" y="48762"/>
                      <a:pt x="76810" y="48762"/>
                    </a:cubicBezTo>
                    <a:cubicBezTo>
                      <a:pt x="79063" y="48762"/>
                      <a:pt x="81403" y="48545"/>
                      <a:pt x="83999" y="48252"/>
                    </a:cubicBezTo>
                    <a:cubicBezTo>
                      <a:pt x="84777" y="48164"/>
                      <a:pt x="84813" y="46973"/>
                      <a:pt x="84082" y="46973"/>
                    </a:cubicBezTo>
                    <a:cubicBezTo>
                      <a:pt x="84055" y="46973"/>
                      <a:pt x="84028" y="46974"/>
                      <a:pt x="83999" y="46977"/>
                    </a:cubicBezTo>
                    <a:lnTo>
                      <a:pt x="84001" y="46977"/>
                    </a:lnTo>
                    <a:cubicBezTo>
                      <a:pt x="81276" y="47286"/>
                      <a:pt x="78783" y="47647"/>
                      <a:pt x="76265" y="47647"/>
                    </a:cubicBezTo>
                    <a:cubicBezTo>
                      <a:pt x="74247" y="47647"/>
                      <a:pt x="72213" y="47415"/>
                      <a:pt x="70031" y="46737"/>
                    </a:cubicBezTo>
                    <a:cubicBezTo>
                      <a:pt x="65039" y="45187"/>
                      <a:pt x="60392" y="42239"/>
                      <a:pt x="55980" y="39489"/>
                    </a:cubicBezTo>
                    <a:cubicBezTo>
                      <a:pt x="47250" y="34051"/>
                      <a:pt x="38903" y="28214"/>
                      <a:pt x="31962" y="20561"/>
                    </a:cubicBezTo>
                    <a:cubicBezTo>
                      <a:pt x="28418" y="16654"/>
                      <a:pt x="25165" y="12489"/>
                      <a:pt x="22186" y="8136"/>
                    </a:cubicBezTo>
                    <a:cubicBezTo>
                      <a:pt x="20691" y="5953"/>
                      <a:pt x="19029" y="2367"/>
                      <a:pt x="16856" y="724"/>
                    </a:cubicBezTo>
                    <a:cubicBezTo>
                      <a:pt x="16182" y="214"/>
                      <a:pt x="15508" y="0"/>
                      <a:pt x="1484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160;p45">
                <a:extLst>
                  <a:ext uri="{FF2B5EF4-FFF2-40B4-BE49-F238E27FC236}">
                    <a16:creationId xmlns:a16="http://schemas.microsoft.com/office/drawing/2014/main" id="{705628C3-9F76-A742-8362-22AD1DD35D8B}"/>
                  </a:ext>
                </a:extLst>
              </p:cNvPr>
              <p:cNvSpPr/>
              <p:nvPr/>
            </p:nvSpPr>
            <p:spPr>
              <a:xfrm>
                <a:off x="1739775" y="3389500"/>
                <a:ext cx="216075" cy="1251275"/>
              </a:xfrm>
              <a:custGeom>
                <a:avLst/>
                <a:gdLst/>
                <a:ahLst/>
                <a:cxnLst/>
                <a:rect l="l" t="t" r="r" b="b"/>
                <a:pathLst>
                  <a:path w="8643" h="50051" extrusionOk="0">
                    <a:moveTo>
                      <a:pt x="7868" y="0"/>
                    </a:moveTo>
                    <a:cubicBezTo>
                      <a:pt x="7615" y="0"/>
                      <a:pt x="7364" y="135"/>
                      <a:pt x="7268" y="445"/>
                    </a:cubicBezTo>
                    <a:cubicBezTo>
                      <a:pt x="4738" y="8592"/>
                      <a:pt x="3764" y="16950"/>
                      <a:pt x="2579" y="25360"/>
                    </a:cubicBezTo>
                    <a:cubicBezTo>
                      <a:pt x="1453" y="33352"/>
                      <a:pt x="1" y="41343"/>
                      <a:pt x="1" y="49434"/>
                    </a:cubicBezTo>
                    <a:cubicBezTo>
                      <a:pt x="1" y="49845"/>
                      <a:pt x="320" y="50050"/>
                      <a:pt x="638" y="50050"/>
                    </a:cubicBezTo>
                    <a:cubicBezTo>
                      <a:pt x="956" y="50050"/>
                      <a:pt x="1274" y="49845"/>
                      <a:pt x="1274" y="49434"/>
                    </a:cubicBezTo>
                    <a:cubicBezTo>
                      <a:pt x="1274" y="40804"/>
                      <a:pt x="2926" y="32301"/>
                      <a:pt x="4087" y="23777"/>
                    </a:cubicBezTo>
                    <a:cubicBezTo>
                      <a:pt x="5146" y="15989"/>
                      <a:pt x="6158" y="8312"/>
                      <a:pt x="8496" y="785"/>
                    </a:cubicBezTo>
                    <a:cubicBezTo>
                      <a:pt x="8643" y="311"/>
                      <a:pt x="8253" y="0"/>
                      <a:pt x="786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161;p45">
                <a:extLst>
                  <a:ext uri="{FF2B5EF4-FFF2-40B4-BE49-F238E27FC236}">
                    <a16:creationId xmlns:a16="http://schemas.microsoft.com/office/drawing/2014/main" id="{D1C15B82-7069-F84A-9C22-BB0AC407462D}"/>
                  </a:ext>
                </a:extLst>
              </p:cNvPr>
              <p:cNvSpPr/>
              <p:nvPr/>
            </p:nvSpPr>
            <p:spPr>
              <a:xfrm>
                <a:off x="560650" y="1790825"/>
                <a:ext cx="452550" cy="402325"/>
              </a:xfrm>
              <a:custGeom>
                <a:avLst/>
                <a:gdLst/>
                <a:ahLst/>
                <a:cxnLst/>
                <a:rect l="l" t="t" r="r" b="b"/>
                <a:pathLst>
                  <a:path w="18102" h="16093" extrusionOk="0">
                    <a:moveTo>
                      <a:pt x="17219" y="1"/>
                    </a:moveTo>
                    <a:cubicBezTo>
                      <a:pt x="17026" y="1"/>
                      <a:pt x="16832" y="89"/>
                      <a:pt x="16700" y="302"/>
                    </a:cubicBezTo>
                    <a:cubicBezTo>
                      <a:pt x="14794" y="3380"/>
                      <a:pt x="11573" y="5472"/>
                      <a:pt x="8756" y="7634"/>
                    </a:cubicBezTo>
                    <a:cubicBezTo>
                      <a:pt x="5854" y="9863"/>
                      <a:pt x="3534" y="12762"/>
                      <a:pt x="551" y="14876"/>
                    </a:cubicBezTo>
                    <a:cubicBezTo>
                      <a:pt x="0" y="15266"/>
                      <a:pt x="343" y="16093"/>
                      <a:pt x="859" y="16093"/>
                    </a:cubicBezTo>
                    <a:cubicBezTo>
                      <a:pt x="966" y="16093"/>
                      <a:pt x="1080" y="16058"/>
                      <a:pt x="1195" y="15976"/>
                    </a:cubicBezTo>
                    <a:cubicBezTo>
                      <a:pt x="4660" y="13517"/>
                      <a:pt x="7450" y="10224"/>
                      <a:pt x="10841" y="7639"/>
                    </a:cubicBezTo>
                    <a:cubicBezTo>
                      <a:pt x="13402" y="5687"/>
                      <a:pt x="16083" y="3720"/>
                      <a:pt x="17802" y="944"/>
                    </a:cubicBezTo>
                    <a:cubicBezTo>
                      <a:pt x="18101" y="459"/>
                      <a:pt x="17661" y="1"/>
                      <a:pt x="17219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162;p45">
                <a:extLst>
                  <a:ext uri="{FF2B5EF4-FFF2-40B4-BE49-F238E27FC236}">
                    <a16:creationId xmlns:a16="http://schemas.microsoft.com/office/drawing/2014/main" id="{411074C5-F83D-354D-BE5B-352E2D1B70B9}"/>
                  </a:ext>
                </a:extLst>
              </p:cNvPr>
              <p:cNvSpPr/>
              <p:nvPr/>
            </p:nvSpPr>
            <p:spPr>
              <a:xfrm>
                <a:off x="598500" y="1862075"/>
                <a:ext cx="454675" cy="392875"/>
              </a:xfrm>
              <a:custGeom>
                <a:avLst/>
                <a:gdLst/>
                <a:ahLst/>
                <a:cxnLst/>
                <a:rect l="l" t="t" r="r" b="b"/>
                <a:pathLst>
                  <a:path w="18187" h="15715" extrusionOk="0">
                    <a:moveTo>
                      <a:pt x="17292" y="0"/>
                    </a:moveTo>
                    <a:cubicBezTo>
                      <a:pt x="17097" y="0"/>
                      <a:pt x="16900" y="84"/>
                      <a:pt x="16761" y="286"/>
                    </a:cubicBezTo>
                    <a:cubicBezTo>
                      <a:pt x="14755" y="3200"/>
                      <a:pt x="11632" y="5012"/>
                      <a:pt x="8898" y="7158"/>
                    </a:cubicBezTo>
                    <a:cubicBezTo>
                      <a:pt x="5945" y="9478"/>
                      <a:pt x="3288" y="12154"/>
                      <a:pt x="480" y="14645"/>
                    </a:cubicBezTo>
                    <a:cubicBezTo>
                      <a:pt x="0" y="15071"/>
                      <a:pt x="448" y="15714"/>
                      <a:pt x="959" y="15714"/>
                    </a:cubicBezTo>
                    <a:cubicBezTo>
                      <a:pt x="1101" y="15714"/>
                      <a:pt x="1248" y="15664"/>
                      <a:pt x="1382" y="15546"/>
                    </a:cubicBezTo>
                    <a:lnTo>
                      <a:pt x="1383" y="15546"/>
                    </a:lnTo>
                    <a:cubicBezTo>
                      <a:pt x="4636" y="12659"/>
                      <a:pt x="7725" y="9617"/>
                      <a:pt x="11211" y="7004"/>
                    </a:cubicBezTo>
                    <a:cubicBezTo>
                      <a:pt x="13636" y="5186"/>
                      <a:pt x="16121" y="3460"/>
                      <a:pt x="17861" y="929"/>
                    </a:cubicBezTo>
                    <a:cubicBezTo>
                      <a:pt x="18187" y="455"/>
                      <a:pt x="17745" y="0"/>
                      <a:pt x="1729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63;p45">
                <a:extLst>
                  <a:ext uri="{FF2B5EF4-FFF2-40B4-BE49-F238E27FC236}">
                    <a16:creationId xmlns:a16="http://schemas.microsoft.com/office/drawing/2014/main" id="{CA0ED806-7882-204E-A7D7-C54B4350A59B}"/>
                  </a:ext>
                </a:extLst>
              </p:cNvPr>
              <p:cNvSpPr/>
              <p:nvPr/>
            </p:nvSpPr>
            <p:spPr>
              <a:xfrm>
                <a:off x="205475" y="1333375"/>
                <a:ext cx="579725" cy="574850"/>
              </a:xfrm>
              <a:custGeom>
                <a:avLst/>
                <a:gdLst/>
                <a:ahLst/>
                <a:cxnLst/>
                <a:rect l="l" t="t" r="r" b="b"/>
                <a:pathLst>
                  <a:path w="23189" h="22994" extrusionOk="0">
                    <a:moveTo>
                      <a:pt x="8964" y="0"/>
                    </a:moveTo>
                    <a:cubicBezTo>
                      <a:pt x="8743" y="0"/>
                      <a:pt x="8534" y="71"/>
                      <a:pt x="8342" y="224"/>
                    </a:cubicBezTo>
                    <a:cubicBezTo>
                      <a:pt x="7311" y="1044"/>
                      <a:pt x="7508" y="2584"/>
                      <a:pt x="8217" y="4296"/>
                    </a:cubicBezTo>
                    <a:lnTo>
                      <a:pt x="8217" y="4296"/>
                    </a:lnTo>
                    <a:cubicBezTo>
                      <a:pt x="6692" y="2712"/>
                      <a:pt x="5147" y="1485"/>
                      <a:pt x="3967" y="1485"/>
                    </a:cubicBezTo>
                    <a:cubicBezTo>
                      <a:pt x="3565" y="1485"/>
                      <a:pt x="3205" y="1628"/>
                      <a:pt x="2904" y="1948"/>
                    </a:cubicBezTo>
                    <a:cubicBezTo>
                      <a:pt x="2237" y="2654"/>
                      <a:pt x="2908" y="4099"/>
                      <a:pt x="4129" y="5771"/>
                    </a:cubicBezTo>
                    <a:lnTo>
                      <a:pt x="4129" y="5771"/>
                    </a:lnTo>
                    <a:cubicBezTo>
                      <a:pt x="3613" y="5520"/>
                      <a:pt x="3133" y="5376"/>
                      <a:pt x="2709" y="5376"/>
                    </a:cubicBezTo>
                    <a:cubicBezTo>
                      <a:pt x="2413" y="5376"/>
                      <a:pt x="2144" y="5447"/>
                      <a:pt x="1911" y="5600"/>
                    </a:cubicBezTo>
                    <a:cubicBezTo>
                      <a:pt x="1" y="6855"/>
                      <a:pt x="2980" y="10052"/>
                      <a:pt x="5875" y="12674"/>
                    </a:cubicBezTo>
                    <a:lnTo>
                      <a:pt x="5875" y="12674"/>
                    </a:lnTo>
                    <a:cubicBezTo>
                      <a:pt x="5218" y="12416"/>
                      <a:pt x="4604" y="12249"/>
                      <a:pt x="4115" y="12249"/>
                    </a:cubicBezTo>
                    <a:cubicBezTo>
                      <a:pt x="3247" y="12249"/>
                      <a:pt x="2773" y="12775"/>
                      <a:pt x="3142" y="14256"/>
                    </a:cubicBezTo>
                    <a:cubicBezTo>
                      <a:pt x="3561" y="15938"/>
                      <a:pt x="6320" y="17502"/>
                      <a:pt x="7614" y="18426"/>
                    </a:cubicBezTo>
                    <a:cubicBezTo>
                      <a:pt x="9993" y="20129"/>
                      <a:pt x="12536" y="21772"/>
                      <a:pt x="15232" y="22935"/>
                    </a:cubicBezTo>
                    <a:cubicBezTo>
                      <a:pt x="15325" y="22976"/>
                      <a:pt x="15418" y="22994"/>
                      <a:pt x="15506" y="22994"/>
                    </a:cubicBezTo>
                    <a:cubicBezTo>
                      <a:pt x="16118" y="22994"/>
                      <a:pt x="16531" y="22119"/>
                      <a:pt x="15875" y="21835"/>
                    </a:cubicBezTo>
                    <a:lnTo>
                      <a:pt x="15873" y="21835"/>
                    </a:lnTo>
                    <a:cubicBezTo>
                      <a:pt x="12913" y="20559"/>
                      <a:pt x="10092" y="18730"/>
                      <a:pt x="7524" y="16796"/>
                    </a:cubicBezTo>
                    <a:cubicBezTo>
                      <a:pt x="6763" y="16222"/>
                      <a:pt x="3484" y="13928"/>
                      <a:pt x="4924" y="13432"/>
                    </a:cubicBezTo>
                    <a:cubicBezTo>
                      <a:pt x="4968" y="13417"/>
                      <a:pt x="5019" y="13410"/>
                      <a:pt x="5075" y="13410"/>
                    </a:cubicBezTo>
                    <a:cubicBezTo>
                      <a:pt x="6161" y="13410"/>
                      <a:pt x="9423" y="16072"/>
                      <a:pt x="10190" y="16478"/>
                    </a:cubicBezTo>
                    <a:cubicBezTo>
                      <a:pt x="10302" y="16538"/>
                      <a:pt x="10412" y="16565"/>
                      <a:pt x="10515" y="16565"/>
                    </a:cubicBezTo>
                    <a:cubicBezTo>
                      <a:pt x="11015" y="16565"/>
                      <a:pt x="11340" y="15932"/>
                      <a:pt x="10963" y="15477"/>
                    </a:cubicBezTo>
                    <a:cubicBezTo>
                      <a:pt x="9476" y="13683"/>
                      <a:pt x="7689" y="12208"/>
                      <a:pt x="5962" y="10654"/>
                    </a:cubicBezTo>
                    <a:cubicBezTo>
                      <a:pt x="5082" y="9863"/>
                      <a:pt x="1950" y="7154"/>
                      <a:pt x="3063" y="6881"/>
                    </a:cubicBezTo>
                    <a:cubicBezTo>
                      <a:pt x="3118" y="6867"/>
                      <a:pt x="3177" y="6860"/>
                      <a:pt x="3239" y="6860"/>
                    </a:cubicBezTo>
                    <a:cubicBezTo>
                      <a:pt x="5180" y="6860"/>
                      <a:pt x="10491" y="13263"/>
                      <a:pt x="11794" y="14490"/>
                    </a:cubicBezTo>
                    <a:cubicBezTo>
                      <a:pt x="11924" y="14612"/>
                      <a:pt x="12075" y="14664"/>
                      <a:pt x="12223" y="14664"/>
                    </a:cubicBezTo>
                    <a:cubicBezTo>
                      <a:pt x="12666" y="14664"/>
                      <a:pt x="13080" y="14195"/>
                      <a:pt x="12796" y="13718"/>
                    </a:cubicBezTo>
                    <a:cubicBezTo>
                      <a:pt x="11682" y="11850"/>
                      <a:pt x="10207" y="10237"/>
                      <a:pt x="8752" y="8632"/>
                    </a:cubicBezTo>
                    <a:cubicBezTo>
                      <a:pt x="8017" y="7822"/>
                      <a:pt x="3707" y="4127"/>
                      <a:pt x="3926" y="3014"/>
                    </a:cubicBezTo>
                    <a:cubicBezTo>
                      <a:pt x="3938" y="2950"/>
                      <a:pt x="3979" y="2920"/>
                      <a:pt x="4042" y="2920"/>
                    </a:cubicBezTo>
                    <a:cubicBezTo>
                      <a:pt x="4703" y="2920"/>
                      <a:pt x="7870" y="6105"/>
                      <a:pt x="8368" y="6670"/>
                    </a:cubicBezTo>
                    <a:cubicBezTo>
                      <a:pt x="9902" y="8413"/>
                      <a:pt x="11296" y="10284"/>
                      <a:pt x="12896" y="11970"/>
                    </a:cubicBezTo>
                    <a:cubicBezTo>
                      <a:pt x="13025" y="12106"/>
                      <a:pt x="13175" y="12163"/>
                      <a:pt x="13321" y="12163"/>
                    </a:cubicBezTo>
                    <a:cubicBezTo>
                      <a:pt x="13751" y="12163"/>
                      <a:pt x="14148" y="11665"/>
                      <a:pt x="13897" y="11198"/>
                    </a:cubicBezTo>
                    <a:cubicBezTo>
                      <a:pt x="13059" y="9639"/>
                      <a:pt x="12065" y="8176"/>
                      <a:pt x="11161" y="6656"/>
                    </a:cubicBezTo>
                    <a:cubicBezTo>
                      <a:pt x="10865" y="6155"/>
                      <a:pt x="8538" y="1466"/>
                      <a:pt x="9293" y="1466"/>
                    </a:cubicBezTo>
                    <a:cubicBezTo>
                      <a:pt x="9306" y="1466"/>
                      <a:pt x="9321" y="1468"/>
                      <a:pt x="9336" y="1471"/>
                    </a:cubicBezTo>
                    <a:cubicBezTo>
                      <a:pt x="10134" y="1627"/>
                      <a:pt x="11645" y="4876"/>
                      <a:pt x="12114" y="5644"/>
                    </a:cubicBezTo>
                    <a:cubicBezTo>
                      <a:pt x="13208" y="7447"/>
                      <a:pt x="14199" y="9262"/>
                      <a:pt x="15574" y="10867"/>
                    </a:cubicBezTo>
                    <a:cubicBezTo>
                      <a:pt x="15687" y="10999"/>
                      <a:pt x="15836" y="11056"/>
                      <a:pt x="15988" y="11056"/>
                    </a:cubicBezTo>
                    <a:cubicBezTo>
                      <a:pt x="16381" y="11056"/>
                      <a:pt x="16792" y="10674"/>
                      <a:pt x="16638" y="10248"/>
                    </a:cubicBezTo>
                    <a:cubicBezTo>
                      <a:pt x="16226" y="9108"/>
                      <a:pt x="15126" y="6619"/>
                      <a:pt x="15493" y="5439"/>
                    </a:cubicBezTo>
                    <a:cubicBezTo>
                      <a:pt x="15617" y="5044"/>
                      <a:pt x="15766" y="4879"/>
                      <a:pt x="15931" y="4879"/>
                    </a:cubicBezTo>
                    <a:cubicBezTo>
                      <a:pt x="16670" y="4879"/>
                      <a:pt x="17699" y="8208"/>
                      <a:pt x="17920" y="8745"/>
                    </a:cubicBezTo>
                    <a:cubicBezTo>
                      <a:pt x="18984" y="11321"/>
                      <a:pt x="20005" y="13953"/>
                      <a:pt x="21873" y="16064"/>
                    </a:cubicBezTo>
                    <a:cubicBezTo>
                      <a:pt x="22001" y="16209"/>
                      <a:pt x="22148" y="16270"/>
                      <a:pt x="22292" y="16270"/>
                    </a:cubicBezTo>
                    <a:cubicBezTo>
                      <a:pt x="22760" y="16270"/>
                      <a:pt x="23188" y="15631"/>
                      <a:pt x="22774" y="15163"/>
                    </a:cubicBezTo>
                    <a:cubicBezTo>
                      <a:pt x="20515" y="12610"/>
                      <a:pt x="19551" y="9206"/>
                      <a:pt x="18223" y="6134"/>
                    </a:cubicBezTo>
                    <a:cubicBezTo>
                      <a:pt x="17858" y="5288"/>
                      <a:pt x="17183" y="2965"/>
                      <a:pt x="15987" y="2726"/>
                    </a:cubicBezTo>
                    <a:cubicBezTo>
                      <a:pt x="15838" y="2697"/>
                      <a:pt x="15699" y="2682"/>
                      <a:pt x="15572" y="2682"/>
                    </a:cubicBezTo>
                    <a:cubicBezTo>
                      <a:pt x="14164" y="2682"/>
                      <a:pt x="14033" y="4411"/>
                      <a:pt x="14300" y="6264"/>
                    </a:cubicBezTo>
                    <a:lnTo>
                      <a:pt x="14300" y="6264"/>
                    </a:lnTo>
                    <a:cubicBezTo>
                      <a:pt x="12659" y="3411"/>
                      <a:pt x="10503" y="0"/>
                      <a:pt x="896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164;p45">
                <a:extLst>
                  <a:ext uri="{FF2B5EF4-FFF2-40B4-BE49-F238E27FC236}">
                    <a16:creationId xmlns:a16="http://schemas.microsoft.com/office/drawing/2014/main" id="{6EE5ED6F-1017-8F41-B152-F4E33E61A4E9}"/>
                  </a:ext>
                </a:extLst>
              </p:cNvPr>
              <p:cNvSpPr/>
              <p:nvPr/>
            </p:nvSpPr>
            <p:spPr>
              <a:xfrm>
                <a:off x="1969325" y="4007150"/>
                <a:ext cx="445325" cy="120825"/>
              </a:xfrm>
              <a:custGeom>
                <a:avLst/>
                <a:gdLst/>
                <a:ahLst/>
                <a:cxnLst/>
                <a:rect l="l" t="t" r="r" b="b"/>
                <a:pathLst>
                  <a:path w="17813" h="4833" extrusionOk="0">
                    <a:moveTo>
                      <a:pt x="13461" y="1101"/>
                    </a:moveTo>
                    <a:cubicBezTo>
                      <a:pt x="14880" y="1101"/>
                      <a:pt x="16066" y="1352"/>
                      <a:pt x="16226" y="2206"/>
                    </a:cubicBezTo>
                    <a:cubicBezTo>
                      <a:pt x="16454" y="3428"/>
                      <a:pt x="13971" y="3671"/>
                      <a:pt x="11686" y="3671"/>
                    </a:cubicBezTo>
                    <a:cubicBezTo>
                      <a:pt x="10254" y="3671"/>
                      <a:pt x="8899" y="3575"/>
                      <a:pt x="8338" y="3565"/>
                    </a:cubicBezTo>
                    <a:cubicBezTo>
                      <a:pt x="6758" y="3537"/>
                      <a:pt x="5179" y="3474"/>
                      <a:pt x="3599" y="3451"/>
                    </a:cubicBezTo>
                    <a:cubicBezTo>
                      <a:pt x="1547" y="3421"/>
                      <a:pt x="1203" y="3256"/>
                      <a:pt x="1342" y="1428"/>
                    </a:cubicBezTo>
                    <a:lnTo>
                      <a:pt x="1342" y="1428"/>
                    </a:lnTo>
                    <a:cubicBezTo>
                      <a:pt x="2619" y="1661"/>
                      <a:pt x="3888" y="1747"/>
                      <a:pt x="5162" y="1747"/>
                    </a:cubicBezTo>
                    <a:cubicBezTo>
                      <a:pt x="6269" y="1747"/>
                      <a:pt x="7379" y="1682"/>
                      <a:pt x="8503" y="1591"/>
                    </a:cubicBezTo>
                    <a:cubicBezTo>
                      <a:pt x="9415" y="1517"/>
                      <a:pt x="11632" y="1101"/>
                      <a:pt x="13461" y="1101"/>
                    </a:cubicBezTo>
                    <a:close/>
                    <a:moveTo>
                      <a:pt x="14169" y="0"/>
                    </a:moveTo>
                    <a:cubicBezTo>
                      <a:pt x="11179" y="0"/>
                      <a:pt x="8190" y="490"/>
                      <a:pt x="5208" y="490"/>
                    </a:cubicBezTo>
                    <a:cubicBezTo>
                      <a:pt x="3986" y="490"/>
                      <a:pt x="2765" y="408"/>
                      <a:pt x="1546" y="176"/>
                    </a:cubicBezTo>
                    <a:cubicBezTo>
                      <a:pt x="1499" y="167"/>
                      <a:pt x="1454" y="162"/>
                      <a:pt x="1411" y="162"/>
                    </a:cubicBezTo>
                    <a:cubicBezTo>
                      <a:pt x="1226" y="162"/>
                      <a:pt x="1072" y="238"/>
                      <a:pt x="959" y="352"/>
                    </a:cubicBezTo>
                    <a:lnTo>
                      <a:pt x="959" y="352"/>
                    </a:lnTo>
                    <a:cubicBezTo>
                      <a:pt x="911" y="342"/>
                      <a:pt x="860" y="337"/>
                      <a:pt x="810" y="337"/>
                    </a:cubicBezTo>
                    <a:cubicBezTo>
                      <a:pt x="490" y="337"/>
                      <a:pt x="150" y="541"/>
                      <a:pt x="110" y="947"/>
                    </a:cubicBezTo>
                    <a:cubicBezTo>
                      <a:pt x="1" y="1994"/>
                      <a:pt x="1" y="3050"/>
                      <a:pt x="110" y="4097"/>
                    </a:cubicBezTo>
                    <a:cubicBezTo>
                      <a:pt x="143" y="4431"/>
                      <a:pt x="369" y="4735"/>
                      <a:pt x="735" y="4735"/>
                    </a:cubicBezTo>
                    <a:cubicBezTo>
                      <a:pt x="740" y="4735"/>
                      <a:pt x="744" y="4735"/>
                      <a:pt x="748" y="4735"/>
                    </a:cubicBezTo>
                    <a:cubicBezTo>
                      <a:pt x="1189" y="4727"/>
                      <a:pt x="1631" y="4724"/>
                      <a:pt x="2072" y="4724"/>
                    </a:cubicBezTo>
                    <a:cubicBezTo>
                      <a:pt x="4574" y="4724"/>
                      <a:pt x="7074" y="4833"/>
                      <a:pt x="9568" y="4833"/>
                    </a:cubicBezTo>
                    <a:cubicBezTo>
                      <a:pt x="12151" y="4833"/>
                      <a:pt x="14727" y="4716"/>
                      <a:pt x="17295" y="4240"/>
                    </a:cubicBezTo>
                    <a:cubicBezTo>
                      <a:pt x="17642" y="4176"/>
                      <a:pt x="17813" y="3767"/>
                      <a:pt x="17741" y="3455"/>
                    </a:cubicBezTo>
                    <a:cubicBezTo>
                      <a:pt x="17511" y="2587"/>
                      <a:pt x="17413" y="1689"/>
                      <a:pt x="17448" y="789"/>
                    </a:cubicBezTo>
                    <a:cubicBezTo>
                      <a:pt x="17443" y="414"/>
                      <a:pt x="17157" y="197"/>
                      <a:pt x="16811" y="153"/>
                    </a:cubicBezTo>
                    <a:cubicBezTo>
                      <a:pt x="15930" y="43"/>
                      <a:pt x="15049" y="0"/>
                      <a:pt x="1416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165;p45">
                <a:extLst>
                  <a:ext uri="{FF2B5EF4-FFF2-40B4-BE49-F238E27FC236}">
                    <a16:creationId xmlns:a16="http://schemas.microsoft.com/office/drawing/2014/main" id="{7F095E60-E68F-1D45-A2DB-FC9077AFCA37}"/>
                  </a:ext>
                </a:extLst>
              </p:cNvPr>
              <p:cNvSpPr/>
              <p:nvPr/>
            </p:nvSpPr>
            <p:spPr>
              <a:xfrm>
                <a:off x="1948375" y="4090275"/>
                <a:ext cx="499250" cy="414750"/>
              </a:xfrm>
              <a:custGeom>
                <a:avLst/>
                <a:gdLst/>
                <a:ahLst/>
                <a:cxnLst/>
                <a:rect l="l" t="t" r="r" b="b"/>
                <a:pathLst>
                  <a:path w="19970" h="16590" extrusionOk="0">
                    <a:moveTo>
                      <a:pt x="1895" y="1"/>
                    </a:moveTo>
                    <a:cubicBezTo>
                      <a:pt x="1576" y="1"/>
                      <a:pt x="1259" y="205"/>
                      <a:pt x="1262" y="616"/>
                    </a:cubicBezTo>
                    <a:lnTo>
                      <a:pt x="1263" y="617"/>
                    </a:lnTo>
                    <a:cubicBezTo>
                      <a:pt x="1288" y="4296"/>
                      <a:pt x="1" y="7990"/>
                      <a:pt x="537" y="11674"/>
                    </a:cubicBezTo>
                    <a:cubicBezTo>
                      <a:pt x="1042" y="15132"/>
                      <a:pt x="3180" y="15900"/>
                      <a:pt x="6379" y="16291"/>
                    </a:cubicBezTo>
                    <a:cubicBezTo>
                      <a:pt x="7574" y="16437"/>
                      <a:pt x="8992" y="16590"/>
                      <a:pt x="10430" y="16590"/>
                    </a:cubicBezTo>
                    <a:cubicBezTo>
                      <a:pt x="13040" y="16590"/>
                      <a:pt x="15717" y="16087"/>
                      <a:pt x="17251" y="14124"/>
                    </a:cubicBezTo>
                    <a:cubicBezTo>
                      <a:pt x="19969" y="10648"/>
                      <a:pt x="18349" y="4730"/>
                      <a:pt x="18286" y="773"/>
                    </a:cubicBezTo>
                    <a:cubicBezTo>
                      <a:pt x="18280" y="363"/>
                      <a:pt x="17958" y="157"/>
                      <a:pt x="17639" y="157"/>
                    </a:cubicBezTo>
                    <a:cubicBezTo>
                      <a:pt x="17320" y="157"/>
                      <a:pt x="17005" y="362"/>
                      <a:pt x="17011" y="773"/>
                    </a:cubicBezTo>
                    <a:cubicBezTo>
                      <a:pt x="17067" y="4246"/>
                      <a:pt x="18018" y="8190"/>
                      <a:pt x="17064" y="11602"/>
                    </a:cubicBezTo>
                    <a:cubicBezTo>
                      <a:pt x="16227" y="14588"/>
                      <a:pt x="13228" y="15325"/>
                      <a:pt x="10222" y="15325"/>
                    </a:cubicBezTo>
                    <a:cubicBezTo>
                      <a:pt x="8601" y="15325"/>
                      <a:pt x="6978" y="15111"/>
                      <a:pt x="5690" y="14920"/>
                    </a:cubicBezTo>
                    <a:cubicBezTo>
                      <a:pt x="1753" y="14338"/>
                      <a:pt x="1521" y="11481"/>
                      <a:pt x="1803" y="8028"/>
                    </a:cubicBezTo>
                    <a:cubicBezTo>
                      <a:pt x="2007" y="5556"/>
                      <a:pt x="2554" y="3104"/>
                      <a:pt x="2536" y="616"/>
                    </a:cubicBezTo>
                    <a:cubicBezTo>
                      <a:pt x="2534" y="206"/>
                      <a:pt x="2213" y="1"/>
                      <a:pt x="189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166;p45">
                <a:extLst>
                  <a:ext uri="{FF2B5EF4-FFF2-40B4-BE49-F238E27FC236}">
                    <a16:creationId xmlns:a16="http://schemas.microsoft.com/office/drawing/2014/main" id="{32E8A45F-B2AB-AF47-8B37-737A4D8DE594}"/>
                  </a:ext>
                </a:extLst>
              </p:cNvPr>
              <p:cNvSpPr/>
              <p:nvPr/>
            </p:nvSpPr>
            <p:spPr>
              <a:xfrm>
                <a:off x="3258550" y="3652275"/>
                <a:ext cx="389600" cy="327525"/>
              </a:xfrm>
              <a:custGeom>
                <a:avLst/>
                <a:gdLst/>
                <a:ahLst/>
                <a:cxnLst/>
                <a:rect l="l" t="t" r="r" b="b"/>
                <a:pathLst>
                  <a:path w="15584" h="13101" extrusionOk="0">
                    <a:moveTo>
                      <a:pt x="7282" y="1260"/>
                    </a:moveTo>
                    <a:cubicBezTo>
                      <a:pt x="9428" y="1260"/>
                      <a:pt x="11544" y="2569"/>
                      <a:pt x="12597" y="4520"/>
                    </a:cubicBezTo>
                    <a:cubicBezTo>
                      <a:pt x="14179" y="7451"/>
                      <a:pt x="12182" y="11023"/>
                      <a:pt x="9009" y="11731"/>
                    </a:cubicBezTo>
                    <a:cubicBezTo>
                      <a:pt x="8637" y="11815"/>
                      <a:pt x="8272" y="11854"/>
                      <a:pt x="7915" y="11854"/>
                    </a:cubicBezTo>
                    <a:cubicBezTo>
                      <a:pt x="3183" y="11854"/>
                      <a:pt x="1" y="4955"/>
                      <a:pt x="4462" y="1992"/>
                    </a:cubicBezTo>
                    <a:cubicBezTo>
                      <a:pt x="4501" y="1966"/>
                      <a:pt x="4535" y="1938"/>
                      <a:pt x="4565" y="1909"/>
                    </a:cubicBezTo>
                    <a:lnTo>
                      <a:pt x="4565" y="1909"/>
                    </a:lnTo>
                    <a:cubicBezTo>
                      <a:pt x="4586" y="1911"/>
                      <a:pt x="4608" y="1913"/>
                      <a:pt x="4630" y="1913"/>
                    </a:cubicBezTo>
                    <a:cubicBezTo>
                      <a:pt x="4727" y="1913"/>
                      <a:pt x="4829" y="1889"/>
                      <a:pt x="4934" y="1834"/>
                    </a:cubicBezTo>
                    <a:cubicBezTo>
                      <a:pt x="5686" y="1440"/>
                      <a:pt x="6486" y="1260"/>
                      <a:pt x="7282" y="1260"/>
                    </a:cubicBezTo>
                    <a:close/>
                    <a:moveTo>
                      <a:pt x="7280" y="0"/>
                    </a:moveTo>
                    <a:cubicBezTo>
                      <a:pt x="6267" y="0"/>
                      <a:pt x="5247" y="232"/>
                      <a:pt x="4290" y="733"/>
                    </a:cubicBezTo>
                    <a:cubicBezTo>
                      <a:pt x="4259" y="749"/>
                      <a:pt x="4231" y="767"/>
                      <a:pt x="4204" y="785"/>
                    </a:cubicBezTo>
                    <a:lnTo>
                      <a:pt x="4204" y="785"/>
                    </a:lnTo>
                    <a:cubicBezTo>
                      <a:pt x="4186" y="783"/>
                      <a:pt x="4168" y="782"/>
                      <a:pt x="4149" y="782"/>
                    </a:cubicBezTo>
                    <a:cubicBezTo>
                      <a:pt x="4044" y="782"/>
                      <a:pt x="3932" y="815"/>
                      <a:pt x="3819" y="890"/>
                    </a:cubicBezTo>
                    <a:lnTo>
                      <a:pt x="3819" y="892"/>
                    </a:lnTo>
                    <a:cubicBezTo>
                      <a:pt x="904" y="2826"/>
                      <a:pt x="127" y="6197"/>
                      <a:pt x="1867" y="9236"/>
                    </a:cubicBezTo>
                    <a:cubicBezTo>
                      <a:pt x="3137" y="11456"/>
                      <a:pt x="5540" y="13100"/>
                      <a:pt x="8071" y="13100"/>
                    </a:cubicBezTo>
                    <a:cubicBezTo>
                      <a:pt x="8720" y="13100"/>
                      <a:pt x="9377" y="12992"/>
                      <a:pt x="10026" y="12757"/>
                    </a:cubicBezTo>
                    <a:cubicBezTo>
                      <a:pt x="13632" y="11453"/>
                      <a:pt x="15584" y="7317"/>
                      <a:pt x="13698" y="3877"/>
                    </a:cubicBezTo>
                    <a:cubicBezTo>
                      <a:pt x="12401" y="1507"/>
                      <a:pt x="9865" y="0"/>
                      <a:pt x="728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167;p45">
                <a:extLst>
                  <a:ext uri="{FF2B5EF4-FFF2-40B4-BE49-F238E27FC236}">
                    <a16:creationId xmlns:a16="http://schemas.microsoft.com/office/drawing/2014/main" id="{4E099058-248F-E545-AFC8-D4589A3EB1C3}"/>
                  </a:ext>
                </a:extLst>
              </p:cNvPr>
              <p:cNvSpPr/>
              <p:nvPr/>
            </p:nvSpPr>
            <p:spPr>
              <a:xfrm>
                <a:off x="3140750" y="2774725"/>
                <a:ext cx="949700" cy="507625"/>
              </a:xfrm>
              <a:custGeom>
                <a:avLst/>
                <a:gdLst/>
                <a:ahLst/>
                <a:cxnLst/>
                <a:rect l="l" t="t" r="r" b="b"/>
                <a:pathLst>
                  <a:path w="37988" h="20305" extrusionOk="0">
                    <a:moveTo>
                      <a:pt x="811" y="1"/>
                    </a:moveTo>
                    <a:cubicBezTo>
                      <a:pt x="1" y="1"/>
                      <a:pt x="4" y="1264"/>
                      <a:pt x="822" y="1274"/>
                    </a:cubicBezTo>
                    <a:cubicBezTo>
                      <a:pt x="6996" y="1353"/>
                      <a:pt x="14072" y="5851"/>
                      <a:pt x="19592" y="8520"/>
                    </a:cubicBezTo>
                    <a:cubicBezTo>
                      <a:pt x="25632" y="11440"/>
                      <a:pt x="31480" y="15826"/>
                      <a:pt x="36592" y="20145"/>
                    </a:cubicBezTo>
                    <a:cubicBezTo>
                      <a:pt x="36725" y="20257"/>
                      <a:pt x="36871" y="20305"/>
                      <a:pt x="37012" y="20305"/>
                    </a:cubicBezTo>
                    <a:cubicBezTo>
                      <a:pt x="37532" y="20305"/>
                      <a:pt x="37987" y="19660"/>
                      <a:pt x="37493" y="19244"/>
                    </a:cubicBezTo>
                    <a:cubicBezTo>
                      <a:pt x="31843" y="14468"/>
                      <a:pt x="25486" y="9725"/>
                      <a:pt x="18716" y="6714"/>
                    </a:cubicBezTo>
                    <a:cubicBezTo>
                      <a:pt x="13172" y="4250"/>
                      <a:pt x="7063" y="80"/>
                      <a:pt x="822" y="1"/>
                    </a:cubicBezTo>
                    <a:cubicBezTo>
                      <a:pt x="818" y="1"/>
                      <a:pt x="815" y="1"/>
                      <a:pt x="811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168;p45">
                <a:extLst>
                  <a:ext uri="{FF2B5EF4-FFF2-40B4-BE49-F238E27FC236}">
                    <a16:creationId xmlns:a16="http://schemas.microsoft.com/office/drawing/2014/main" id="{D0BC0C12-A157-424B-8B1F-3D000F73B31A}"/>
                  </a:ext>
                </a:extLst>
              </p:cNvPr>
              <p:cNvSpPr/>
              <p:nvPr/>
            </p:nvSpPr>
            <p:spPr>
              <a:xfrm>
                <a:off x="3626200" y="3448650"/>
                <a:ext cx="519100" cy="1239500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49580" extrusionOk="0">
                    <a:moveTo>
                      <a:pt x="774" y="0"/>
                    </a:moveTo>
                    <a:cubicBezTo>
                      <a:pt x="387" y="0"/>
                      <a:pt x="1" y="309"/>
                      <a:pt x="159" y="779"/>
                    </a:cubicBezTo>
                    <a:cubicBezTo>
                      <a:pt x="3334" y="10281"/>
                      <a:pt x="6637" y="19724"/>
                      <a:pt x="10689" y="28890"/>
                    </a:cubicBezTo>
                    <a:cubicBezTo>
                      <a:pt x="13637" y="35556"/>
                      <a:pt x="15450" y="43068"/>
                      <a:pt x="19357" y="49281"/>
                    </a:cubicBezTo>
                    <a:cubicBezTo>
                      <a:pt x="19490" y="49492"/>
                      <a:pt x="19684" y="49580"/>
                      <a:pt x="19878" y="49580"/>
                    </a:cubicBezTo>
                    <a:cubicBezTo>
                      <a:pt x="20322" y="49580"/>
                      <a:pt x="20764" y="49123"/>
                      <a:pt x="20459" y="48638"/>
                    </a:cubicBezTo>
                    <a:cubicBezTo>
                      <a:pt x="16867" y="42926"/>
                      <a:pt x="15224" y="36136"/>
                      <a:pt x="12559" y="29988"/>
                    </a:cubicBezTo>
                    <a:cubicBezTo>
                      <a:pt x="8357" y="20292"/>
                      <a:pt x="4737" y="10461"/>
                      <a:pt x="1388" y="441"/>
                    </a:cubicBezTo>
                    <a:cubicBezTo>
                      <a:pt x="1285" y="134"/>
                      <a:pt x="1029" y="0"/>
                      <a:pt x="77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69;p45">
                <a:extLst>
                  <a:ext uri="{FF2B5EF4-FFF2-40B4-BE49-F238E27FC236}">
                    <a16:creationId xmlns:a16="http://schemas.microsoft.com/office/drawing/2014/main" id="{7868062F-1B8D-FD42-8B90-088E98D23B46}"/>
                  </a:ext>
                </a:extLst>
              </p:cNvPr>
              <p:cNvSpPr/>
              <p:nvPr/>
            </p:nvSpPr>
            <p:spPr>
              <a:xfrm>
                <a:off x="1980000" y="4019575"/>
                <a:ext cx="407250" cy="107550"/>
              </a:xfrm>
              <a:custGeom>
                <a:avLst/>
                <a:gdLst/>
                <a:ahLst/>
                <a:cxnLst/>
                <a:rect l="l" t="t" r="r" b="b"/>
                <a:pathLst>
                  <a:path w="16290" h="4302" extrusionOk="0">
                    <a:moveTo>
                      <a:pt x="12062" y="0"/>
                    </a:moveTo>
                    <a:cubicBezTo>
                      <a:pt x="11923" y="0"/>
                      <a:pt x="11784" y="3"/>
                      <a:pt x="11644" y="8"/>
                    </a:cubicBezTo>
                    <a:cubicBezTo>
                      <a:pt x="11581" y="7"/>
                      <a:pt x="11519" y="7"/>
                      <a:pt x="11455" y="7"/>
                    </a:cubicBezTo>
                    <a:cubicBezTo>
                      <a:pt x="10105" y="7"/>
                      <a:pt x="8665" y="236"/>
                      <a:pt x="7392" y="529"/>
                    </a:cubicBezTo>
                    <a:cubicBezTo>
                      <a:pt x="7122" y="511"/>
                      <a:pt x="6852" y="502"/>
                      <a:pt x="6582" y="502"/>
                    </a:cubicBezTo>
                    <a:cubicBezTo>
                      <a:pt x="5999" y="502"/>
                      <a:pt x="5416" y="544"/>
                      <a:pt x="4838" y="631"/>
                    </a:cubicBezTo>
                    <a:cubicBezTo>
                      <a:pt x="4302" y="491"/>
                      <a:pt x="3753" y="411"/>
                      <a:pt x="3215" y="411"/>
                    </a:cubicBezTo>
                    <a:cubicBezTo>
                      <a:pt x="2741" y="411"/>
                      <a:pt x="2276" y="473"/>
                      <a:pt x="1833" y="610"/>
                    </a:cubicBezTo>
                    <a:cubicBezTo>
                      <a:pt x="1757" y="548"/>
                      <a:pt x="1677" y="494"/>
                      <a:pt x="1605" y="427"/>
                    </a:cubicBezTo>
                    <a:cubicBezTo>
                      <a:pt x="1485" y="319"/>
                      <a:pt x="1329" y="265"/>
                      <a:pt x="1175" y="265"/>
                    </a:cubicBezTo>
                    <a:cubicBezTo>
                      <a:pt x="926" y="265"/>
                      <a:pt x="684" y="408"/>
                      <a:pt x="617" y="687"/>
                    </a:cubicBezTo>
                    <a:cubicBezTo>
                      <a:pt x="574" y="866"/>
                      <a:pt x="547" y="1050"/>
                      <a:pt x="538" y="1234"/>
                    </a:cubicBezTo>
                    <a:cubicBezTo>
                      <a:pt x="125" y="1401"/>
                      <a:pt x="0" y="1862"/>
                      <a:pt x="298" y="2209"/>
                    </a:cubicBezTo>
                    <a:cubicBezTo>
                      <a:pt x="342" y="2262"/>
                      <a:pt x="396" y="2300"/>
                      <a:pt x="446" y="2348"/>
                    </a:cubicBezTo>
                    <a:cubicBezTo>
                      <a:pt x="458" y="2376"/>
                      <a:pt x="456" y="2404"/>
                      <a:pt x="474" y="2432"/>
                    </a:cubicBezTo>
                    <a:cubicBezTo>
                      <a:pt x="856" y="3086"/>
                      <a:pt x="1643" y="3335"/>
                      <a:pt x="2457" y="3344"/>
                    </a:cubicBezTo>
                    <a:cubicBezTo>
                      <a:pt x="2560" y="3354"/>
                      <a:pt x="2662" y="3360"/>
                      <a:pt x="2765" y="3360"/>
                    </a:cubicBezTo>
                    <a:cubicBezTo>
                      <a:pt x="3101" y="3360"/>
                      <a:pt x="3434" y="3303"/>
                      <a:pt x="3751" y="3193"/>
                    </a:cubicBezTo>
                    <a:cubicBezTo>
                      <a:pt x="3925" y="3228"/>
                      <a:pt x="4100" y="3256"/>
                      <a:pt x="4275" y="3275"/>
                    </a:cubicBezTo>
                    <a:cubicBezTo>
                      <a:pt x="4363" y="3312"/>
                      <a:pt x="4456" y="3328"/>
                      <a:pt x="4546" y="3358"/>
                    </a:cubicBezTo>
                    <a:cubicBezTo>
                      <a:pt x="5900" y="4035"/>
                      <a:pt x="7471" y="4302"/>
                      <a:pt x="9080" y="4302"/>
                    </a:cubicBezTo>
                    <a:cubicBezTo>
                      <a:pt x="10712" y="4302"/>
                      <a:pt x="12381" y="4028"/>
                      <a:pt x="13899" y="3629"/>
                    </a:cubicBezTo>
                    <a:cubicBezTo>
                      <a:pt x="13913" y="3630"/>
                      <a:pt x="13926" y="3630"/>
                      <a:pt x="13939" y="3630"/>
                    </a:cubicBezTo>
                    <a:cubicBezTo>
                      <a:pt x="14296" y="3630"/>
                      <a:pt x="14653" y="3607"/>
                      <a:pt x="15008" y="3561"/>
                    </a:cubicBezTo>
                    <a:cubicBezTo>
                      <a:pt x="15264" y="3533"/>
                      <a:pt x="15478" y="3351"/>
                      <a:pt x="15548" y="3102"/>
                    </a:cubicBezTo>
                    <a:cubicBezTo>
                      <a:pt x="15658" y="3028"/>
                      <a:pt x="15737" y="2919"/>
                      <a:pt x="15774" y="2795"/>
                    </a:cubicBezTo>
                    <a:cubicBezTo>
                      <a:pt x="15958" y="2595"/>
                      <a:pt x="15974" y="2262"/>
                      <a:pt x="15816" y="2032"/>
                    </a:cubicBezTo>
                    <a:cubicBezTo>
                      <a:pt x="15842" y="2011"/>
                      <a:pt x="15870" y="1995"/>
                      <a:pt x="15897" y="1969"/>
                    </a:cubicBezTo>
                    <a:cubicBezTo>
                      <a:pt x="15920" y="1950"/>
                      <a:pt x="15923" y="1920"/>
                      <a:pt x="15942" y="1897"/>
                    </a:cubicBezTo>
                    <a:cubicBezTo>
                      <a:pt x="16246" y="1650"/>
                      <a:pt x="16290" y="1152"/>
                      <a:pt x="15893" y="925"/>
                    </a:cubicBezTo>
                    <a:cubicBezTo>
                      <a:pt x="14721" y="253"/>
                      <a:pt x="13400" y="0"/>
                      <a:pt x="1206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170;p45">
                <a:extLst>
                  <a:ext uri="{FF2B5EF4-FFF2-40B4-BE49-F238E27FC236}">
                    <a16:creationId xmlns:a16="http://schemas.microsoft.com/office/drawing/2014/main" id="{43254EBA-5614-E440-9204-A0FFA0C3C4D8}"/>
                  </a:ext>
                </a:extLst>
              </p:cNvPr>
              <p:cNvSpPr/>
              <p:nvPr/>
            </p:nvSpPr>
            <p:spPr>
              <a:xfrm>
                <a:off x="578000" y="1823125"/>
                <a:ext cx="449625" cy="419450"/>
              </a:xfrm>
              <a:custGeom>
                <a:avLst/>
                <a:gdLst/>
                <a:ahLst/>
                <a:cxnLst/>
                <a:rect l="l" t="t" r="r" b="b"/>
                <a:pathLst>
                  <a:path w="17985" h="16778" extrusionOk="0">
                    <a:moveTo>
                      <a:pt x="16418" y="0"/>
                    </a:moveTo>
                    <a:cubicBezTo>
                      <a:pt x="16165" y="0"/>
                      <a:pt x="15914" y="171"/>
                      <a:pt x="15829" y="434"/>
                    </a:cubicBezTo>
                    <a:cubicBezTo>
                      <a:pt x="15768" y="625"/>
                      <a:pt x="15675" y="797"/>
                      <a:pt x="15589" y="974"/>
                    </a:cubicBezTo>
                    <a:cubicBezTo>
                      <a:pt x="15573" y="973"/>
                      <a:pt x="15558" y="972"/>
                      <a:pt x="15543" y="972"/>
                    </a:cubicBezTo>
                    <a:cubicBezTo>
                      <a:pt x="15401" y="972"/>
                      <a:pt x="15263" y="1023"/>
                      <a:pt x="15156" y="1118"/>
                    </a:cubicBezTo>
                    <a:cubicBezTo>
                      <a:pt x="13525" y="2516"/>
                      <a:pt x="11899" y="3920"/>
                      <a:pt x="10312" y="5370"/>
                    </a:cubicBezTo>
                    <a:cubicBezTo>
                      <a:pt x="10221" y="5455"/>
                      <a:pt x="10163" y="5570"/>
                      <a:pt x="10151" y="5695"/>
                    </a:cubicBezTo>
                    <a:cubicBezTo>
                      <a:pt x="9199" y="6377"/>
                      <a:pt x="8289" y="7117"/>
                      <a:pt x="7427" y="7910"/>
                    </a:cubicBezTo>
                    <a:cubicBezTo>
                      <a:pt x="7368" y="7962"/>
                      <a:pt x="7310" y="8017"/>
                      <a:pt x="7252" y="8071"/>
                    </a:cubicBezTo>
                    <a:cubicBezTo>
                      <a:pt x="6310" y="8960"/>
                      <a:pt x="5448" y="9926"/>
                      <a:pt x="4681" y="10989"/>
                    </a:cubicBezTo>
                    <a:cubicBezTo>
                      <a:pt x="4180" y="11431"/>
                      <a:pt x="3673" y="11866"/>
                      <a:pt x="3157" y="12287"/>
                    </a:cubicBezTo>
                    <a:cubicBezTo>
                      <a:pt x="2682" y="12632"/>
                      <a:pt x="2216" y="12988"/>
                      <a:pt x="1762" y="13360"/>
                    </a:cubicBezTo>
                    <a:cubicBezTo>
                      <a:pt x="1430" y="13591"/>
                      <a:pt x="1093" y="13812"/>
                      <a:pt x="748" y="14018"/>
                    </a:cubicBezTo>
                    <a:cubicBezTo>
                      <a:pt x="587" y="14112"/>
                      <a:pt x="432" y="14324"/>
                      <a:pt x="455" y="14521"/>
                    </a:cubicBezTo>
                    <a:cubicBezTo>
                      <a:pt x="436" y="14542"/>
                      <a:pt x="413" y="14559"/>
                      <a:pt x="392" y="14580"/>
                    </a:cubicBezTo>
                    <a:cubicBezTo>
                      <a:pt x="0" y="14974"/>
                      <a:pt x="353" y="15584"/>
                      <a:pt x="816" y="15584"/>
                    </a:cubicBezTo>
                    <a:cubicBezTo>
                      <a:pt x="817" y="15584"/>
                      <a:pt x="818" y="15584"/>
                      <a:pt x="820" y="15584"/>
                    </a:cubicBezTo>
                    <a:cubicBezTo>
                      <a:pt x="853" y="15634"/>
                      <a:pt x="888" y="15684"/>
                      <a:pt x="927" y="15731"/>
                    </a:cubicBezTo>
                    <a:cubicBezTo>
                      <a:pt x="899" y="15829"/>
                      <a:pt x="851" y="15920"/>
                      <a:pt x="830" y="16022"/>
                    </a:cubicBezTo>
                    <a:cubicBezTo>
                      <a:pt x="746" y="16432"/>
                      <a:pt x="1118" y="16778"/>
                      <a:pt x="1463" y="16778"/>
                    </a:cubicBezTo>
                    <a:cubicBezTo>
                      <a:pt x="1630" y="16778"/>
                      <a:pt x="1791" y="16697"/>
                      <a:pt x="1891" y="16504"/>
                    </a:cubicBezTo>
                    <a:cubicBezTo>
                      <a:pt x="1894" y="16504"/>
                      <a:pt x="1896" y="16504"/>
                      <a:pt x="1899" y="16504"/>
                    </a:cubicBezTo>
                    <a:cubicBezTo>
                      <a:pt x="2042" y="16504"/>
                      <a:pt x="2181" y="16454"/>
                      <a:pt x="2291" y="16360"/>
                    </a:cubicBezTo>
                    <a:cubicBezTo>
                      <a:pt x="2486" y="16201"/>
                      <a:pt x="2682" y="16043"/>
                      <a:pt x="2880" y="15883"/>
                    </a:cubicBezTo>
                    <a:cubicBezTo>
                      <a:pt x="4215" y="15322"/>
                      <a:pt x="5707" y="13944"/>
                      <a:pt x="6307" y="13172"/>
                    </a:cubicBezTo>
                    <a:cubicBezTo>
                      <a:pt x="6500" y="12922"/>
                      <a:pt x="6459" y="12634"/>
                      <a:pt x="6319" y="12425"/>
                    </a:cubicBezTo>
                    <a:cubicBezTo>
                      <a:pt x="6386" y="12318"/>
                      <a:pt x="6456" y="12218"/>
                      <a:pt x="6516" y="12108"/>
                    </a:cubicBezTo>
                    <a:cubicBezTo>
                      <a:pt x="6552" y="12041"/>
                      <a:pt x="6575" y="11968"/>
                      <a:pt x="6584" y="11892"/>
                    </a:cubicBezTo>
                    <a:cubicBezTo>
                      <a:pt x="6635" y="11840"/>
                      <a:pt x="6686" y="11787"/>
                      <a:pt x="6737" y="11733"/>
                    </a:cubicBezTo>
                    <a:cubicBezTo>
                      <a:pt x="7103" y="11394"/>
                      <a:pt x="7471" y="11056"/>
                      <a:pt x="7838" y="10717"/>
                    </a:cubicBezTo>
                    <a:cubicBezTo>
                      <a:pt x="7929" y="10689"/>
                      <a:pt x="8011" y="10640"/>
                      <a:pt x="8078" y="10573"/>
                    </a:cubicBezTo>
                    <a:cubicBezTo>
                      <a:pt x="8609" y="10051"/>
                      <a:pt x="9155" y="9542"/>
                      <a:pt x="9712" y="9051"/>
                    </a:cubicBezTo>
                    <a:cubicBezTo>
                      <a:pt x="10063" y="8757"/>
                      <a:pt x="10421" y="8469"/>
                      <a:pt x="10787" y="8192"/>
                    </a:cubicBezTo>
                    <a:cubicBezTo>
                      <a:pt x="10956" y="8064"/>
                      <a:pt x="11128" y="7939"/>
                      <a:pt x="11296" y="7810"/>
                    </a:cubicBezTo>
                    <a:cubicBezTo>
                      <a:pt x="13313" y="6461"/>
                      <a:pt x="15056" y="4776"/>
                      <a:pt x="16937" y="3250"/>
                    </a:cubicBezTo>
                    <a:cubicBezTo>
                      <a:pt x="17092" y="3126"/>
                      <a:pt x="17130" y="2957"/>
                      <a:pt x="17104" y="2793"/>
                    </a:cubicBezTo>
                    <a:cubicBezTo>
                      <a:pt x="17279" y="2694"/>
                      <a:pt x="17458" y="2600"/>
                      <a:pt x="17644" y="2516"/>
                    </a:cubicBezTo>
                    <a:cubicBezTo>
                      <a:pt x="17949" y="2379"/>
                      <a:pt x="17984" y="1974"/>
                      <a:pt x="17853" y="1711"/>
                    </a:cubicBezTo>
                    <a:cubicBezTo>
                      <a:pt x="17555" y="1100"/>
                      <a:pt x="17281" y="658"/>
                      <a:pt x="16816" y="173"/>
                    </a:cubicBezTo>
                    <a:cubicBezTo>
                      <a:pt x="16702" y="53"/>
                      <a:pt x="16560" y="0"/>
                      <a:pt x="1641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171;p45">
                <a:extLst>
                  <a:ext uri="{FF2B5EF4-FFF2-40B4-BE49-F238E27FC236}">
                    <a16:creationId xmlns:a16="http://schemas.microsoft.com/office/drawing/2014/main" id="{6100268F-1F91-1444-8C92-A8939ACBE547}"/>
                  </a:ext>
                </a:extLst>
              </p:cNvPr>
              <p:cNvSpPr/>
              <p:nvPr/>
            </p:nvSpPr>
            <p:spPr>
              <a:xfrm>
                <a:off x="5575625" y="3674775"/>
                <a:ext cx="165875" cy="767000"/>
              </a:xfrm>
              <a:custGeom>
                <a:avLst/>
                <a:gdLst/>
                <a:ahLst/>
                <a:cxnLst/>
                <a:rect l="l" t="t" r="r" b="b"/>
                <a:pathLst>
                  <a:path w="6635" h="30680" extrusionOk="0">
                    <a:moveTo>
                      <a:pt x="1236" y="0"/>
                    </a:moveTo>
                    <a:cubicBezTo>
                      <a:pt x="600" y="0"/>
                      <a:pt x="1" y="406"/>
                      <a:pt x="71" y="1223"/>
                    </a:cubicBezTo>
                    <a:cubicBezTo>
                      <a:pt x="311" y="4001"/>
                      <a:pt x="563" y="6775"/>
                      <a:pt x="869" y="9542"/>
                    </a:cubicBezTo>
                    <a:cubicBezTo>
                      <a:pt x="1114" y="16157"/>
                      <a:pt x="772" y="22775"/>
                      <a:pt x="963" y="29392"/>
                    </a:cubicBezTo>
                    <a:cubicBezTo>
                      <a:pt x="985" y="30116"/>
                      <a:pt x="1639" y="30679"/>
                      <a:pt x="2298" y="30679"/>
                    </a:cubicBezTo>
                    <a:cubicBezTo>
                      <a:pt x="2597" y="30679"/>
                      <a:pt x="2897" y="30563"/>
                      <a:pt x="3140" y="30293"/>
                    </a:cubicBezTo>
                    <a:cubicBezTo>
                      <a:pt x="5098" y="28112"/>
                      <a:pt x="6631" y="26246"/>
                      <a:pt x="6631" y="23201"/>
                    </a:cubicBezTo>
                    <a:cubicBezTo>
                      <a:pt x="6635" y="18423"/>
                      <a:pt x="4323" y="13713"/>
                      <a:pt x="4150" y="8871"/>
                    </a:cubicBezTo>
                    <a:cubicBezTo>
                      <a:pt x="4129" y="8215"/>
                      <a:pt x="3702" y="7826"/>
                      <a:pt x="3210" y="7694"/>
                    </a:cubicBezTo>
                    <a:cubicBezTo>
                      <a:pt x="2992" y="5539"/>
                      <a:pt x="2806" y="3382"/>
                      <a:pt x="2620" y="1223"/>
                    </a:cubicBezTo>
                    <a:cubicBezTo>
                      <a:pt x="2550" y="410"/>
                      <a:pt x="1875" y="0"/>
                      <a:pt x="1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172;p45">
                <a:extLst>
                  <a:ext uri="{FF2B5EF4-FFF2-40B4-BE49-F238E27FC236}">
                    <a16:creationId xmlns:a16="http://schemas.microsoft.com/office/drawing/2014/main" id="{62387BB3-78DE-404C-8828-EA1B8FE6B522}"/>
                  </a:ext>
                </a:extLst>
              </p:cNvPr>
              <p:cNvSpPr/>
              <p:nvPr/>
            </p:nvSpPr>
            <p:spPr>
              <a:xfrm>
                <a:off x="4473350" y="3058925"/>
                <a:ext cx="698300" cy="300850"/>
              </a:xfrm>
              <a:custGeom>
                <a:avLst/>
                <a:gdLst/>
                <a:ahLst/>
                <a:cxnLst/>
                <a:rect l="l" t="t" r="r" b="b"/>
                <a:pathLst>
                  <a:path w="27932" h="12034" extrusionOk="0">
                    <a:moveTo>
                      <a:pt x="4044" y="0"/>
                    </a:moveTo>
                    <a:cubicBezTo>
                      <a:pt x="3379" y="0"/>
                      <a:pt x="2647" y="483"/>
                      <a:pt x="2611" y="1259"/>
                    </a:cubicBezTo>
                    <a:lnTo>
                      <a:pt x="2611" y="1273"/>
                    </a:lnTo>
                    <a:cubicBezTo>
                      <a:pt x="2564" y="1305"/>
                      <a:pt x="2518" y="1340"/>
                      <a:pt x="2475" y="1377"/>
                    </a:cubicBezTo>
                    <a:cubicBezTo>
                      <a:pt x="956" y="2795"/>
                      <a:pt x="0" y="5180"/>
                      <a:pt x="116" y="7251"/>
                    </a:cubicBezTo>
                    <a:cubicBezTo>
                      <a:pt x="12" y="8703"/>
                      <a:pt x="370" y="10092"/>
                      <a:pt x="1550" y="11060"/>
                    </a:cubicBezTo>
                    <a:cubicBezTo>
                      <a:pt x="2398" y="11754"/>
                      <a:pt x="3288" y="12033"/>
                      <a:pt x="4198" y="12033"/>
                    </a:cubicBezTo>
                    <a:cubicBezTo>
                      <a:pt x="7446" y="12033"/>
                      <a:pt x="10944" y="8470"/>
                      <a:pt x="13642" y="7437"/>
                    </a:cubicBezTo>
                    <a:cubicBezTo>
                      <a:pt x="13661" y="7463"/>
                      <a:pt x="13668" y="7490"/>
                      <a:pt x="13691" y="7514"/>
                    </a:cubicBezTo>
                    <a:cubicBezTo>
                      <a:pt x="15600" y="9538"/>
                      <a:pt x="18172" y="11422"/>
                      <a:pt x="20945" y="11422"/>
                    </a:cubicBezTo>
                    <a:cubicBezTo>
                      <a:pt x="21683" y="11422"/>
                      <a:pt x="22435" y="11288"/>
                      <a:pt x="23194" y="10988"/>
                    </a:cubicBezTo>
                    <a:cubicBezTo>
                      <a:pt x="25298" y="10155"/>
                      <a:pt x="27932" y="7583"/>
                      <a:pt x="27471" y="5075"/>
                    </a:cubicBezTo>
                    <a:cubicBezTo>
                      <a:pt x="27049" y="2777"/>
                      <a:pt x="25569" y="1806"/>
                      <a:pt x="23667" y="1806"/>
                    </a:cubicBezTo>
                    <a:cubicBezTo>
                      <a:pt x="23198" y="1806"/>
                      <a:pt x="22703" y="1865"/>
                      <a:pt x="22192" y="1978"/>
                    </a:cubicBezTo>
                    <a:cubicBezTo>
                      <a:pt x="20172" y="2425"/>
                      <a:pt x="18338" y="3470"/>
                      <a:pt x="16293" y="3853"/>
                    </a:cubicBezTo>
                    <a:cubicBezTo>
                      <a:pt x="16288" y="3853"/>
                      <a:pt x="16283" y="3853"/>
                      <a:pt x="16277" y="3856"/>
                    </a:cubicBezTo>
                    <a:cubicBezTo>
                      <a:pt x="16163" y="3402"/>
                      <a:pt x="15820" y="3036"/>
                      <a:pt x="15239" y="3036"/>
                    </a:cubicBezTo>
                    <a:cubicBezTo>
                      <a:pt x="15195" y="3036"/>
                      <a:pt x="15149" y="3038"/>
                      <a:pt x="15102" y="3043"/>
                    </a:cubicBezTo>
                    <a:cubicBezTo>
                      <a:pt x="14294" y="3117"/>
                      <a:pt x="12776" y="3264"/>
                      <a:pt x="11162" y="3264"/>
                    </a:cubicBezTo>
                    <a:cubicBezTo>
                      <a:pt x="8420" y="3264"/>
                      <a:pt x="5400" y="2840"/>
                      <a:pt x="5114" y="921"/>
                    </a:cubicBezTo>
                    <a:cubicBezTo>
                      <a:pt x="5018" y="279"/>
                      <a:pt x="4550" y="0"/>
                      <a:pt x="4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173;p45">
                <a:extLst>
                  <a:ext uri="{FF2B5EF4-FFF2-40B4-BE49-F238E27FC236}">
                    <a16:creationId xmlns:a16="http://schemas.microsoft.com/office/drawing/2014/main" id="{99B35F58-ED2D-0542-BDAF-6619038A16FD}"/>
                  </a:ext>
                </a:extLst>
              </p:cNvPr>
              <p:cNvSpPr/>
              <p:nvPr/>
            </p:nvSpPr>
            <p:spPr>
              <a:xfrm>
                <a:off x="6738450" y="2230775"/>
                <a:ext cx="374075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4963" h="16272" extrusionOk="0">
                    <a:moveTo>
                      <a:pt x="3939" y="0"/>
                    </a:moveTo>
                    <a:cubicBezTo>
                      <a:pt x="3431" y="0"/>
                      <a:pt x="2951" y="280"/>
                      <a:pt x="2805" y="905"/>
                    </a:cubicBezTo>
                    <a:cubicBezTo>
                      <a:pt x="2454" y="2396"/>
                      <a:pt x="1502" y="3414"/>
                      <a:pt x="583" y="4591"/>
                    </a:cubicBezTo>
                    <a:cubicBezTo>
                      <a:pt x="188" y="5096"/>
                      <a:pt x="1" y="5913"/>
                      <a:pt x="583" y="6394"/>
                    </a:cubicBezTo>
                    <a:cubicBezTo>
                      <a:pt x="2658" y="8107"/>
                      <a:pt x="4455" y="10083"/>
                      <a:pt x="6591" y="11705"/>
                    </a:cubicBezTo>
                    <a:cubicBezTo>
                      <a:pt x="7000" y="12126"/>
                      <a:pt x="7424" y="12533"/>
                      <a:pt x="7843" y="12944"/>
                    </a:cubicBezTo>
                    <a:cubicBezTo>
                      <a:pt x="7948" y="13068"/>
                      <a:pt x="8062" y="13182"/>
                      <a:pt x="8188" y="13284"/>
                    </a:cubicBezTo>
                    <a:cubicBezTo>
                      <a:pt x="9097" y="14168"/>
                      <a:pt x="10018" y="15043"/>
                      <a:pt x="10950" y="15911"/>
                    </a:cubicBezTo>
                    <a:cubicBezTo>
                      <a:pt x="11213" y="16156"/>
                      <a:pt x="11532" y="16271"/>
                      <a:pt x="11845" y="16271"/>
                    </a:cubicBezTo>
                    <a:cubicBezTo>
                      <a:pt x="12381" y="16271"/>
                      <a:pt x="12898" y="15936"/>
                      <a:pt x="13079" y="15348"/>
                    </a:cubicBezTo>
                    <a:cubicBezTo>
                      <a:pt x="13128" y="15195"/>
                      <a:pt x="13188" y="15046"/>
                      <a:pt x="13241" y="14897"/>
                    </a:cubicBezTo>
                    <a:cubicBezTo>
                      <a:pt x="13465" y="14662"/>
                      <a:pt x="13602" y="14341"/>
                      <a:pt x="13635" y="13990"/>
                    </a:cubicBezTo>
                    <a:cubicBezTo>
                      <a:pt x="13640" y="13929"/>
                      <a:pt x="13639" y="13871"/>
                      <a:pt x="13642" y="13812"/>
                    </a:cubicBezTo>
                    <a:cubicBezTo>
                      <a:pt x="14046" y="12803"/>
                      <a:pt x="14480" y="11811"/>
                      <a:pt x="14779" y="10760"/>
                    </a:cubicBezTo>
                    <a:cubicBezTo>
                      <a:pt x="14963" y="10106"/>
                      <a:pt x="14559" y="9357"/>
                      <a:pt x="13888" y="9193"/>
                    </a:cubicBezTo>
                    <a:cubicBezTo>
                      <a:pt x="9656" y="8154"/>
                      <a:pt x="7524" y="3856"/>
                      <a:pt x="5134" y="602"/>
                    </a:cubicBezTo>
                    <a:cubicBezTo>
                      <a:pt x="4851" y="216"/>
                      <a:pt x="4384" y="0"/>
                      <a:pt x="3939" y="0"/>
                    </a:cubicBezTo>
                    <a:close/>
                  </a:path>
                </a:pathLst>
              </a:custGeom>
              <a:solidFill>
                <a:srgbClr val="FF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174;p45">
                <a:extLst>
                  <a:ext uri="{FF2B5EF4-FFF2-40B4-BE49-F238E27FC236}">
                    <a16:creationId xmlns:a16="http://schemas.microsoft.com/office/drawing/2014/main" id="{B08A28EF-775B-D343-83FB-66B97AF889EF}"/>
                  </a:ext>
                </a:extLst>
              </p:cNvPr>
              <p:cNvSpPr/>
              <p:nvPr/>
            </p:nvSpPr>
            <p:spPr>
              <a:xfrm>
                <a:off x="4155675" y="2880050"/>
                <a:ext cx="480275" cy="325150"/>
              </a:xfrm>
              <a:custGeom>
                <a:avLst/>
                <a:gdLst/>
                <a:ahLst/>
                <a:cxnLst/>
                <a:rect l="l" t="t" r="r" b="b"/>
                <a:pathLst>
                  <a:path w="19211" h="13006" extrusionOk="0">
                    <a:moveTo>
                      <a:pt x="14935" y="1"/>
                    </a:moveTo>
                    <a:cubicBezTo>
                      <a:pt x="14189" y="1"/>
                      <a:pt x="13463" y="189"/>
                      <a:pt x="12763" y="686"/>
                    </a:cubicBezTo>
                    <a:cubicBezTo>
                      <a:pt x="12716" y="717"/>
                      <a:pt x="12681" y="765"/>
                      <a:pt x="12639" y="803"/>
                    </a:cubicBezTo>
                    <a:cubicBezTo>
                      <a:pt x="12622" y="803"/>
                      <a:pt x="12606" y="803"/>
                      <a:pt x="12590" y="803"/>
                    </a:cubicBezTo>
                    <a:cubicBezTo>
                      <a:pt x="9765" y="803"/>
                      <a:pt x="7047" y="1108"/>
                      <a:pt x="4484" y="2776"/>
                    </a:cubicBezTo>
                    <a:cubicBezTo>
                      <a:pt x="1494" y="4723"/>
                      <a:pt x="0" y="8255"/>
                      <a:pt x="276" y="11727"/>
                    </a:cubicBezTo>
                    <a:cubicBezTo>
                      <a:pt x="333" y="12441"/>
                      <a:pt x="902" y="13006"/>
                      <a:pt x="1561" y="13006"/>
                    </a:cubicBezTo>
                    <a:cubicBezTo>
                      <a:pt x="1767" y="13006"/>
                      <a:pt x="1983" y="12950"/>
                      <a:pt x="2194" y="12826"/>
                    </a:cubicBezTo>
                    <a:cubicBezTo>
                      <a:pt x="5959" y="10624"/>
                      <a:pt x="9924" y="9052"/>
                      <a:pt x="14108" y="7883"/>
                    </a:cubicBezTo>
                    <a:cubicBezTo>
                      <a:pt x="16537" y="7202"/>
                      <a:pt x="17642" y="5810"/>
                      <a:pt x="18366" y="3858"/>
                    </a:cubicBezTo>
                    <a:cubicBezTo>
                      <a:pt x="18659" y="3590"/>
                      <a:pt x="18762" y="3211"/>
                      <a:pt x="18705" y="2831"/>
                    </a:cubicBezTo>
                    <a:cubicBezTo>
                      <a:pt x="18796" y="2520"/>
                      <a:pt x="18883" y="2201"/>
                      <a:pt x="18968" y="1868"/>
                    </a:cubicBezTo>
                    <a:cubicBezTo>
                      <a:pt x="19210" y="911"/>
                      <a:pt x="18420" y="286"/>
                      <a:pt x="17663" y="286"/>
                    </a:cubicBezTo>
                    <a:cubicBezTo>
                      <a:pt x="17473" y="286"/>
                      <a:pt x="17285" y="325"/>
                      <a:pt x="17116" y="409"/>
                    </a:cubicBezTo>
                    <a:cubicBezTo>
                      <a:pt x="16373" y="171"/>
                      <a:pt x="15644" y="1"/>
                      <a:pt x="149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175;p45">
                <a:extLst>
                  <a:ext uri="{FF2B5EF4-FFF2-40B4-BE49-F238E27FC236}">
                    <a16:creationId xmlns:a16="http://schemas.microsoft.com/office/drawing/2014/main" id="{833AA3CC-593A-5D49-88F7-EE9F446483DE}"/>
                  </a:ext>
                </a:extLst>
              </p:cNvPr>
              <p:cNvSpPr/>
              <p:nvPr/>
            </p:nvSpPr>
            <p:spPr>
              <a:xfrm>
                <a:off x="5002675" y="2877200"/>
                <a:ext cx="4837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19348" h="10188" extrusionOk="0">
                    <a:moveTo>
                      <a:pt x="1607" y="0"/>
                    </a:moveTo>
                    <a:cubicBezTo>
                      <a:pt x="653" y="0"/>
                      <a:pt x="1" y="986"/>
                      <a:pt x="476" y="1906"/>
                    </a:cubicBezTo>
                    <a:cubicBezTo>
                      <a:pt x="625" y="2196"/>
                      <a:pt x="781" y="2473"/>
                      <a:pt x="944" y="2741"/>
                    </a:cubicBezTo>
                    <a:cubicBezTo>
                      <a:pt x="954" y="2787"/>
                      <a:pt x="968" y="2832"/>
                      <a:pt x="984" y="2876"/>
                    </a:cubicBezTo>
                    <a:cubicBezTo>
                      <a:pt x="1975" y="5242"/>
                      <a:pt x="3476" y="6564"/>
                      <a:pt x="5828" y="7536"/>
                    </a:cubicBezTo>
                    <a:cubicBezTo>
                      <a:pt x="8799" y="8763"/>
                      <a:pt x="12329" y="10110"/>
                      <a:pt x="15641" y="10110"/>
                    </a:cubicBezTo>
                    <a:cubicBezTo>
                      <a:pt x="16012" y="10110"/>
                      <a:pt x="16380" y="10093"/>
                      <a:pt x="16744" y="10057"/>
                    </a:cubicBezTo>
                    <a:cubicBezTo>
                      <a:pt x="16884" y="10043"/>
                      <a:pt x="17002" y="10003"/>
                      <a:pt x="17119" y="9961"/>
                    </a:cubicBezTo>
                    <a:cubicBezTo>
                      <a:pt x="17317" y="10118"/>
                      <a:pt x="17551" y="10188"/>
                      <a:pt x="17789" y="10188"/>
                    </a:cubicBezTo>
                    <a:cubicBezTo>
                      <a:pt x="18549" y="10188"/>
                      <a:pt x="19347" y="9472"/>
                      <a:pt x="19120" y="8572"/>
                    </a:cubicBezTo>
                    <a:cubicBezTo>
                      <a:pt x="18510" y="6154"/>
                      <a:pt x="17091" y="4551"/>
                      <a:pt x="15259" y="3432"/>
                    </a:cubicBezTo>
                    <a:cubicBezTo>
                      <a:pt x="14305" y="2732"/>
                      <a:pt x="13193" y="2259"/>
                      <a:pt x="11906" y="1970"/>
                    </a:cubicBezTo>
                    <a:cubicBezTo>
                      <a:pt x="8623" y="959"/>
                      <a:pt x="4863" y="668"/>
                      <a:pt x="1915" y="34"/>
                    </a:cubicBezTo>
                    <a:cubicBezTo>
                      <a:pt x="1810" y="11"/>
                      <a:pt x="1707" y="0"/>
                      <a:pt x="1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176;p45">
                <a:extLst>
                  <a:ext uri="{FF2B5EF4-FFF2-40B4-BE49-F238E27FC236}">
                    <a16:creationId xmlns:a16="http://schemas.microsoft.com/office/drawing/2014/main" id="{070B16C3-875E-1747-8591-629D836EFFBB}"/>
                  </a:ext>
                </a:extLst>
              </p:cNvPr>
              <p:cNvSpPr/>
              <p:nvPr/>
            </p:nvSpPr>
            <p:spPr>
              <a:xfrm>
                <a:off x="3930325" y="3670325"/>
                <a:ext cx="8222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0" extrusionOk="0">
                    <a:moveTo>
                      <a:pt x="1644" y="0"/>
                    </a:moveTo>
                    <a:cubicBezTo>
                      <a:pt x="1" y="0"/>
                      <a:pt x="1" y="2550"/>
                      <a:pt x="1644" y="2550"/>
                    </a:cubicBezTo>
                    <a:cubicBezTo>
                      <a:pt x="3289" y="2550"/>
                      <a:pt x="3289" y="0"/>
                      <a:pt x="164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177;p45">
                <a:extLst>
                  <a:ext uri="{FF2B5EF4-FFF2-40B4-BE49-F238E27FC236}">
                    <a16:creationId xmlns:a16="http://schemas.microsoft.com/office/drawing/2014/main" id="{8ABD39AE-19A7-E84B-AD48-A18986E66167}"/>
                  </a:ext>
                </a:extLst>
              </p:cNvPr>
              <p:cNvSpPr/>
              <p:nvPr/>
            </p:nvSpPr>
            <p:spPr>
              <a:xfrm>
                <a:off x="4435900" y="3449350"/>
                <a:ext cx="8222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1" extrusionOk="0">
                    <a:moveTo>
                      <a:pt x="1644" y="1"/>
                    </a:moveTo>
                    <a:cubicBezTo>
                      <a:pt x="1" y="1"/>
                      <a:pt x="1" y="2551"/>
                      <a:pt x="1644" y="2551"/>
                    </a:cubicBezTo>
                    <a:cubicBezTo>
                      <a:pt x="3289" y="2551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178;p45">
                <a:extLst>
                  <a:ext uri="{FF2B5EF4-FFF2-40B4-BE49-F238E27FC236}">
                    <a16:creationId xmlns:a16="http://schemas.microsoft.com/office/drawing/2014/main" id="{61966663-8BA7-DB44-A1C8-16AE18559D42}"/>
                  </a:ext>
                </a:extLst>
              </p:cNvPr>
              <p:cNvSpPr/>
              <p:nvPr/>
            </p:nvSpPr>
            <p:spPr>
              <a:xfrm>
                <a:off x="4478375" y="3823275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6" y="1"/>
                    </a:moveTo>
                    <a:cubicBezTo>
                      <a:pt x="1" y="1"/>
                      <a:pt x="1" y="2549"/>
                      <a:pt x="1646" y="2549"/>
                    </a:cubicBezTo>
                    <a:cubicBezTo>
                      <a:pt x="3289" y="2549"/>
                      <a:pt x="3289" y="1"/>
                      <a:pt x="1646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179;p45">
                <a:extLst>
                  <a:ext uri="{FF2B5EF4-FFF2-40B4-BE49-F238E27FC236}">
                    <a16:creationId xmlns:a16="http://schemas.microsoft.com/office/drawing/2014/main" id="{B10E685C-0E46-6944-9261-E41FBDEA3A37}"/>
                  </a:ext>
                </a:extLst>
              </p:cNvPr>
              <p:cNvSpPr/>
              <p:nvPr/>
            </p:nvSpPr>
            <p:spPr>
              <a:xfrm>
                <a:off x="4571850" y="4243875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4" y="1"/>
                    </a:moveTo>
                    <a:cubicBezTo>
                      <a:pt x="1" y="1"/>
                      <a:pt x="1" y="2549"/>
                      <a:pt x="1644" y="2549"/>
                    </a:cubicBezTo>
                    <a:cubicBezTo>
                      <a:pt x="3289" y="2549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180;p45">
                <a:extLst>
                  <a:ext uri="{FF2B5EF4-FFF2-40B4-BE49-F238E27FC236}">
                    <a16:creationId xmlns:a16="http://schemas.microsoft.com/office/drawing/2014/main" id="{045B0DCA-CE33-494E-9462-3709CAB6213E}"/>
                  </a:ext>
                </a:extLst>
              </p:cNvPr>
              <p:cNvSpPr/>
              <p:nvPr/>
            </p:nvSpPr>
            <p:spPr>
              <a:xfrm>
                <a:off x="5115700" y="4401050"/>
                <a:ext cx="8222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1" extrusionOk="0">
                    <a:moveTo>
                      <a:pt x="1643" y="1"/>
                    </a:moveTo>
                    <a:cubicBezTo>
                      <a:pt x="0" y="1"/>
                      <a:pt x="0" y="2550"/>
                      <a:pt x="1643" y="2550"/>
                    </a:cubicBezTo>
                    <a:cubicBezTo>
                      <a:pt x="3288" y="2550"/>
                      <a:pt x="3288" y="1"/>
                      <a:pt x="164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181;p45">
                <a:extLst>
                  <a:ext uri="{FF2B5EF4-FFF2-40B4-BE49-F238E27FC236}">
                    <a16:creationId xmlns:a16="http://schemas.microsoft.com/office/drawing/2014/main" id="{2F6D50A9-0B52-DD47-8331-6FD51807A511}"/>
                  </a:ext>
                </a:extLst>
              </p:cNvPr>
              <p:cNvSpPr/>
              <p:nvPr/>
            </p:nvSpPr>
            <p:spPr>
              <a:xfrm>
                <a:off x="5315350" y="4154675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5" y="0"/>
                    </a:moveTo>
                    <a:cubicBezTo>
                      <a:pt x="0" y="0"/>
                      <a:pt x="0" y="2548"/>
                      <a:pt x="1645" y="2548"/>
                    </a:cubicBezTo>
                    <a:cubicBezTo>
                      <a:pt x="3288" y="2548"/>
                      <a:pt x="3288" y="0"/>
                      <a:pt x="164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182;p45">
                <a:extLst>
                  <a:ext uri="{FF2B5EF4-FFF2-40B4-BE49-F238E27FC236}">
                    <a16:creationId xmlns:a16="http://schemas.microsoft.com/office/drawing/2014/main" id="{F183BC43-7E7B-F44C-9816-D3FBD656A91E}"/>
                  </a:ext>
                </a:extLst>
              </p:cNvPr>
              <p:cNvSpPr/>
              <p:nvPr/>
            </p:nvSpPr>
            <p:spPr>
              <a:xfrm>
                <a:off x="5060450" y="3823275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4" y="1"/>
                    </a:moveTo>
                    <a:cubicBezTo>
                      <a:pt x="1" y="1"/>
                      <a:pt x="1" y="2549"/>
                      <a:pt x="1644" y="2549"/>
                    </a:cubicBezTo>
                    <a:cubicBezTo>
                      <a:pt x="3289" y="2549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183;p45">
                <a:extLst>
                  <a:ext uri="{FF2B5EF4-FFF2-40B4-BE49-F238E27FC236}">
                    <a16:creationId xmlns:a16="http://schemas.microsoft.com/office/drawing/2014/main" id="{CAEC68D4-8B08-824E-ABBF-813B5EA3157E}"/>
                  </a:ext>
                </a:extLst>
              </p:cNvPr>
              <p:cNvSpPr/>
              <p:nvPr/>
            </p:nvSpPr>
            <p:spPr>
              <a:xfrm>
                <a:off x="5417350" y="3453650"/>
                <a:ext cx="8225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2549" extrusionOk="0">
                    <a:moveTo>
                      <a:pt x="1644" y="1"/>
                    </a:moveTo>
                    <a:cubicBezTo>
                      <a:pt x="1" y="1"/>
                      <a:pt x="1" y="2549"/>
                      <a:pt x="1644" y="2549"/>
                    </a:cubicBezTo>
                    <a:cubicBezTo>
                      <a:pt x="3289" y="2549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184;p45">
                <a:extLst>
                  <a:ext uri="{FF2B5EF4-FFF2-40B4-BE49-F238E27FC236}">
                    <a16:creationId xmlns:a16="http://schemas.microsoft.com/office/drawing/2014/main" id="{C15F2B3D-7F62-A748-9ECD-6DC07D8F39E3}"/>
                  </a:ext>
                </a:extLst>
              </p:cNvPr>
              <p:cNvSpPr/>
              <p:nvPr/>
            </p:nvSpPr>
            <p:spPr>
              <a:xfrm>
                <a:off x="5736000" y="3219950"/>
                <a:ext cx="8222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0" extrusionOk="0">
                    <a:moveTo>
                      <a:pt x="1643" y="0"/>
                    </a:moveTo>
                    <a:cubicBezTo>
                      <a:pt x="0" y="0"/>
                      <a:pt x="0" y="2550"/>
                      <a:pt x="1643" y="2550"/>
                    </a:cubicBezTo>
                    <a:cubicBezTo>
                      <a:pt x="3288" y="2550"/>
                      <a:pt x="3288" y="0"/>
                      <a:pt x="1643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185;p45">
                <a:extLst>
                  <a:ext uri="{FF2B5EF4-FFF2-40B4-BE49-F238E27FC236}">
                    <a16:creationId xmlns:a16="http://schemas.microsoft.com/office/drawing/2014/main" id="{0DA64A22-127C-9841-B3B9-211D403FFE2D}"/>
                  </a:ext>
                </a:extLst>
              </p:cNvPr>
              <p:cNvSpPr/>
              <p:nvPr/>
            </p:nvSpPr>
            <p:spPr>
              <a:xfrm>
                <a:off x="6046125" y="3275175"/>
                <a:ext cx="8222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1" extrusionOk="0">
                    <a:moveTo>
                      <a:pt x="1645" y="1"/>
                    </a:moveTo>
                    <a:cubicBezTo>
                      <a:pt x="1" y="1"/>
                      <a:pt x="1" y="2550"/>
                      <a:pt x="1645" y="2550"/>
                    </a:cubicBezTo>
                    <a:cubicBezTo>
                      <a:pt x="3289" y="2550"/>
                      <a:pt x="3289" y="1"/>
                      <a:pt x="164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186;p45">
                <a:extLst>
                  <a:ext uri="{FF2B5EF4-FFF2-40B4-BE49-F238E27FC236}">
                    <a16:creationId xmlns:a16="http://schemas.microsoft.com/office/drawing/2014/main" id="{0ED12D02-6362-BA4C-BB58-7BDCFB88236C}"/>
                  </a:ext>
                </a:extLst>
              </p:cNvPr>
              <p:cNvSpPr/>
              <p:nvPr/>
            </p:nvSpPr>
            <p:spPr>
              <a:xfrm>
                <a:off x="6288300" y="3024500"/>
                <a:ext cx="8222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1" extrusionOk="0">
                    <a:moveTo>
                      <a:pt x="1645" y="0"/>
                    </a:moveTo>
                    <a:cubicBezTo>
                      <a:pt x="1" y="0"/>
                      <a:pt x="1" y="2550"/>
                      <a:pt x="1645" y="2550"/>
                    </a:cubicBezTo>
                    <a:cubicBezTo>
                      <a:pt x="3289" y="2550"/>
                      <a:pt x="3289" y="0"/>
                      <a:pt x="164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187;p45">
                <a:extLst>
                  <a:ext uri="{FF2B5EF4-FFF2-40B4-BE49-F238E27FC236}">
                    <a16:creationId xmlns:a16="http://schemas.microsoft.com/office/drawing/2014/main" id="{CB133EA3-DE1A-464F-B7C8-C206E85A9AD8}"/>
                  </a:ext>
                </a:extLst>
              </p:cNvPr>
              <p:cNvSpPr/>
              <p:nvPr/>
            </p:nvSpPr>
            <p:spPr>
              <a:xfrm>
                <a:off x="6577200" y="2965050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4" y="1"/>
                    </a:moveTo>
                    <a:cubicBezTo>
                      <a:pt x="1" y="1"/>
                      <a:pt x="1" y="2549"/>
                      <a:pt x="1644" y="2549"/>
                    </a:cubicBezTo>
                    <a:cubicBezTo>
                      <a:pt x="3289" y="2549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188;p45">
                <a:extLst>
                  <a:ext uri="{FF2B5EF4-FFF2-40B4-BE49-F238E27FC236}">
                    <a16:creationId xmlns:a16="http://schemas.microsoft.com/office/drawing/2014/main" id="{FD578B39-D1E7-A14F-B5FB-EDC02342B019}"/>
                  </a:ext>
                </a:extLst>
              </p:cNvPr>
              <p:cNvSpPr/>
              <p:nvPr/>
            </p:nvSpPr>
            <p:spPr>
              <a:xfrm>
                <a:off x="3949825" y="1911400"/>
                <a:ext cx="223400" cy="237025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9481" extrusionOk="0">
                    <a:moveTo>
                      <a:pt x="4993" y="1"/>
                    </a:moveTo>
                    <a:cubicBezTo>
                      <a:pt x="2540" y="1"/>
                      <a:pt x="0" y="2034"/>
                      <a:pt x="45" y="4773"/>
                    </a:cubicBezTo>
                    <a:cubicBezTo>
                      <a:pt x="94" y="7660"/>
                      <a:pt x="2684" y="9480"/>
                      <a:pt x="5268" y="9480"/>
                    </a:cubicBezTo>
                    <a:cubicBezTo>
                      <a:pt x="6397" y="9480"/>
                      <a:pt x="7524" y="9133"/>
                      <a:pt x="8438" y="8375"/>
                    </a:cubicBezTo>
                    <a:cubicBezTo>
                      <a:pt x="8936" y="7963"/>
                      <a:pt x="8477" y="7318"/>
                      <a:pt x="7954" y="7318"/>
                    </a:cubicBezTo>
                    <a:cubicBezTo>
                      <a:pt x="7814" y="7318"/>
                      <a:pt x="7669" y="7364"/>
                      <a:pt x="7536" y="7474"/>
                    </a:cubicBezTo>
                    <a:cubicBezTo>
                      <a:pt x="6889" y="8011"/>
                      <a:pt x="6088" y="8256"/>
                      <a:pt x="5279" y="8256"/>
                    </a:cubicBezTo>
                    <a:cubicBezTo>
                      <a:pt x="3473" y="8256"/>
                      <a:pt x="1627" y="7038"/>
                      <a:pt x="1355" y="5133"/>
                    </a:cubicBezTo>
                    <a:cubicBezTo>
                      <a:pt x="1066" y="3105"/>
                      <a:pt x="3118" y="1194"/>
                      <a:pt x="5029" y="1194"/>
                    </a:cubicBezTo>
                    <a:cubicBezTo>
                      <a:pt x="5805" y="1194"/>
                      <a:pt x="6558" y="1510"/>
                      <a:pt x="7121" y="2262"/>
                    </a:cubicBezTo>
                    <a:cubicBezTo>
                      <a:pt x="7265" y="2455"/>
                      <a:pt x="7463" y="2535"/>
                      <a:pt x="7658" y="2535"/>
                    </a:cubicBezTo>
                    <a:cubicBezTo>
                      <a:pt x="8122" y="2535"/>
                      <a:pt x="8568" y="2083"/>
                      <a:pt x="8222" y="1620"/>
                    </a:cubicBezTo>
                    <a:cubicBezTo>
                      <a:pt x="7376" y="488"/>
                      <a:pt x="6195" y="1"/>
                      <a:pt x="499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189;p45">
                <a:extLst>
                  <a:ext uri="{FF2B5EF4-FFF2-40B4-BE49-F238E27FC236}">
                    <a16:creationId xmlns:a16="http://schemas.microsoft.com/office/drawing/2014/main" id="{C8B8E1B0-73EC-C748-9356-A2F8E6C52DAA}"/>
                  </a:ext>
                </a:extLst>
              </p:cNvPr>
              <p:cNvSpPr/>
              <p:nvPr/>
            </p:nvSpPr>
            <p:spPr>
              <a:xfrm>
                <a:off x="4007125" y="1972325"/>
                <a:ext cx="129625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4078" extrusionOk="0">
                    <a:moveTo>
                      <a:pt x="1788" y="0"/>
                    </a:moveTo>
                    <a:cubicBezTo>
                      <a:pt x="1264" y="0"/>
                      <a:pt x="807" y="645"/>
                      <a:pt x="1306" y="1058"/>
                    </a:cubicBezTo>
                    <a:cubicBezTo>
                      <a:pt x="1965" y="1603"/>
                      <a:pt x="2686" y="2138"/>
                      <a:pt x="3247" y="2795"/>
                    </a:cubicBezTo>
                    <a:lnTo>
                      <a:pt x="3247" y="2795"/>
                    </a:lnTo>
                    <a:cubicBezTo>
                      <a:pt x="2434" y="2780"/>
                      <a:pt x="1624" y="2741"/>
                      <a:pt x="813" y="2647"/>
                    </a:cubicBezTo>
                    <a:cubicBezTo>
                      <a:pt x="784" y="2643"/>
                      <a:pt x="756" y="2642"/>
                      <a:pt x="729" y="2642"/>
                    </a:cubicBezTo>
                    <a:cubicBezTo>
                      <a:pt x="1" y="2642"/>
                      <a:pt x="35" y="3830"/>
                      <a:pt x="813" y="3922"/>
                    </a:cubicBezTo>
                    <a:cubicBezTo>
                      <a:pt x="2019" y="4062"/>
                      <a:pt x="3222" y="4078"/>
                      <a:pt x="4434" y="4078"/>
                    </a:cubicBezTo>
                    <a:cubicBezTo>
                      <a:pt x="4950" y="4078"/>
                      <a:pt x="5185" y="3545"/>
                      <a:pt x="4985" y="3120"/>
                    </a:cubicBezTo>
                    <a:cubicBezTo>
                      <a:pt x="4396" y="1870"/>
                      <a:pt x="3245" y="1016"/>
                      <a:pt x="2207" y="156"/>
                    </a:cubicBezTo>
                    <a:cubicBezTo>
                      <a:pt x="2074" y="47"/>
                      <a:pt x="1929" y="0"/>
                      <a:pt x="178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190;p45">
                <a:extLst>
                  <a:ext uri="{FF2B5EF4-FFF2-40B4-BE49-F238E27FC236}">
                    <a16:creationId xmlns:a16="http://schemas.microsoft.com/office/drawing/2014/main" id="{62BABC3F-6511-D443-BAF9-988EDF0E3F9F}"/>
                  </a:ext>
                </a:extLst>
              </p:cNvPr>
              <p:cNvSpPr/>
              <p:nvPr/>
            </p:nvSpPr>
            <p:spPr>
              <a:xfrm>
                <a:off x="5398050" y="1897825"/>
                <a:ext cx="24040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616" h="9024" extrusionOk="0">
                    <a:moveTo>
                      <a:pt x="3646" y="0"/>
                    </a:moveTo>
                    <a:cubicBezTo>
                      <a:pt x="2126" y="0"/>
                      <a:pt x="710" y="739"/>
                      <a:pt x="152" y="2472"/>
                    </a:cubicBezTo>
                    <a:cubicBezTo>
                      <a:pt x="1" y="2944"/>
                      <a:pt x="389" y="3254"/>
                      <a:pt x="776" y="3254"/>
                    </a:cubicBezTo>
                    <a:cubicBezTo>
                      <a:pt x="1030" y="3254"/>
                      <a:pt x="1283" y="3120"/>
                      <a:pt x="1381" y="2810"/>
                    </a:cubicBezTo>
                    <a:cubicBezTo>
                      <a:pt x="1744" y="1683"/>
                      <a:pt x="2606" y="1228"/>
                      <a:pt x="3567" y="1228"/>
                    </a:cubicBezTo>
                    <a:cubicBezTo>
                      <a:pt x="5147" y="1228"/>
                      <a:pt x="6994" y="2457"/>
                      <a:pt x="7333" y="3957"/>
                    </a:cubicBezTo>
                    <a:cubicBezTo>
                      <a:pt x="7898" y="6464"/>
                      <a:pt x="5883" y="7763"/>
                      <a:pt x="3793" y="7763"/>
                    </a:cubicBezTo>
                    <a:cubicBezTo>
                      <a:pt x="2955" y="7763"/>
                      <a:pt x="2105" y="7555"/>
                      <a:pt x="1404" y="7131"/>
                    </a:cubicBezTo>
                    <a:cubicBezTo>
                      <a:pt x="1294" y="7064"/>
                      <a:pt x="1184" y="7035"/>
                      <a:pt x="1082" y="7035"/>
                    </a:cubicBezTo>
                    <a:cubicBezTo>
                      <a:pt x="532" y="7035"/>
                      <a:pt x="170" y="7873"/>
                      <a:pt x="761" y="8231"/>
                    </a:cubicBezTo>
                    <a:cubicBezTo>
                      <a:pt x="1656" y="8771"/>
                      <a:pt x="2685" y="9024"/>
                      <a:pt x="3701" y="9024"/>
                    </a:cubicBezTo>
                    <a:cubicBezTo>
                      <a:pt x="6721" y="9024"/>
                      <a:pt x="9615" y="6791"/>
                      <a:pt x="8470" y="3259"/>
                    </a:cubicBezTo>
                    <a:cubicBezTo>
                      <a:pt x="7827" y="1280"/>
                      <a:pt x="5646" y="0"/>
                      <a:pt x="364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191;p45">
                <a:extLst>
                  <a:ext uri="{FF2B5EF4-FFF2-40B4-BE49-F238E27FC236}">
                    <a16:creationId xmlns:a16="http://schemas.microsoft.com/office/drawing/2014/main" id="{E3250F66-8A42-944A-9FE2-D17C9BFE4B01}"/>
                  </a:ext>
                </a:extLst>
              </p:cNvPr>
              <p:cNvSpPr/>
              <p:nvPr/>
            </p:nvSpPr>
            <p:spPr>
              <a:xfrm>
                <a:off x="5425775" y="1955100"/>
                <a:ext cx="1118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4305" extrusionOk="0">
                    <a:moveTo>
                      <a:pt x="3248" y="0"/>
                    </a:moveTo>
                    <a:cubicBezTo>
                      <a:pt x="3104" y="0"/>
                      <a:pt x="2957" y="63"/>
                      <a:pt x="2831" y="214"/>
                    </a:cubicBezTo>
                    <a:lnTo>
                      <a:pt x="2831" y="216"/>
                    </a:lnTo>
                    <a:cubicBezTo>
                      <a:pt x="2161" y="1017"/>
                      <a:pt x="1300" y="1587"/>
                      <a:pt x="439" y="2162"/>
                    </a:cubicBezTo>
                    <a:cubicBezTo>
                      <a:pt x="53" y="2420"/>
                      <a:pt x="1" y="3016"/>
                      <a:pt x="439" y="3262"/>
                    </a:cubicBezTo>
                    <a:cubicBezTo>
                      <a:pt x="1367" y="3785"/>
                      <a:pt x="2424" y="3951"/>
                      <a:pt x="3427" y="4270"/>
                    </a:cubicBezTo>
                    <a:cubicBezTo>
                      <a:pt x="3499" y="4294"/>
                      <a:pt x="3568" y="4304"/>
                      <a:pt x="3632" y="4304"/>
                    </a:cubicBezTo>
                    <a:cubicBezTo>
                      <a:pt x="4262" y="4304"/>
                      <a:pt x="4473" y="3269"/>
                      <a:pt x="3766" y="3043"/>
                    </a:cubicBezTo>
                    <a:cubicBezTo>
                      <a:pt x="3218" y="2867"/>
                      <a:pt x="2641" y="2749"/>
                      <a:pt x="2087" y="2577"/>
                    </a:cubicBezTo>
                    <a:lnTo>
                      <a:pt x="2087" y="2577"/>
                    </a:lnTo>
                    <a:cubicBezTo>
                      <a:pt x="2687" y="2148"/>
                      <a:pt x="3259" y="1682"/>
                      <a:pt x="3732" y="1116"/>
                    </a:cubicBezTo>
                    <a:cubicBezTo>
                      <a:pt x="4130" y="639"/>
                      <a:pt x="3705" y="0"/>
                      <a:pt x="324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192;p45">
                <a:extLst>
                  <a:ext uri="{FF2B5EF4-FFF2-40B4-BE49-F238E27FC236}">
                    <a16:creationId xmlns:a16="http://schemas.microsoft.com/office/drawing/2014/main" id="{1271BB26-1B23-A94C-A2D0-143BAD6F76EC}"/>
                  </a:ext>
                </a:extLst>
              </p:cNvPr>
              <p:cNvSpPr/>
              <p:nvPr/>
            </p:nvSpPr>
            <p:spPr>
              <a:xfrm>
                <a:off x="4129825" y="2074475"/>
                <a:ext cx="1298575" cy="605150"/>
              </a:xfrm>
              <a:custGeom>
                <a:avLst/>
                <a:gdLst/>
                <a:ahLst/>
                <a:cxnLst/>
                <a:rect l="l" t="t" r="r" b="b"/>
                <a:pathLst>
                  <a:path w="51943" h="24206" extrusionOk="0">
                    <a:moveTo>
                      <a:pt x="51168" y="0"/>
                    </a:moveTo>
                    <a:cubicBezTo>
                      <a:pt x="50915" y="0"/>
                      <a:pt x="50664" y="135"/>
                      <a:pt x="50569" y="446"/>
                    </a:cubicBezTo>
                    <a:cubicBezTo>
                      <a:pt x="47067" y="11879"/>
                      <a:pt x="41571" y="21203"/>
                      <a:pt x="28558" y="22720"/>
                    </a:cubicBezTo>
                    <a:cubicBezTo>
                      <a:pt x="27482" y="22845"/>
                      <a:pt x="26400" y="22910"/>
                      <a:pt x="25321" y="22910"/>
                    </a:cubicBezTo>
                    <a:cubicBezTo>
                      <a:pt x="19701" y="22910"/>
                      <a:pt x="14161" y="21164"/>
                      <a:pt x="10009" y="17170"/>
                    </a:cubicBezTo>
                    <a:cubicBezTo>
                      <a:pt x="5531" y="12863"/>
                      <a:pt x="3505" y="6917"/>
                      <a:pt x="1403" y="1233"/>
                    </a:cubicBezTo>
                    <a:cubicBezTo>
                      <a:pt x="1291" y="931"/>
                      <a:pt x="1030" y="800"/>
                      <a:pt x="774" y="800"/>
                    </a:cubicBezTo>
                    <a:cubicBezTo>
                      <a:pt x="382" y="800"/>
                      <a:pt x="1" y="1105"/>
                      <a:pt x="173" y="1572"/>
                    </a:cubicBezTo>
                    <a:cubicBezTo>
                      <a:pt x="2441" y="7701"/>
                      <a:pt x="4671" y="14112"/>
                      <a:pt x="9664" y="18613"/>
                    </a:cubicBezTo>
                    <a:cubicBezTo>
                      <a:pt x="13949" y="22477"/>
                      <a:pt x="19661" y="24205"/>
                      <a:pt x="25355" y="24205"/>
                    </a:cubicBezTo>
                    <a:cubicBezTo>
                      <a:pt x="26203" y="24205"/>
                      <a:pt x="27049" y="24167"/>
                      <a:pt x="27891" y="24092"/>
                    </a:cubicBezTo>
                    <a:cubicBezTo>
                      <a:pt x="41878" y="22845"/>
                      <a:pt x="48030" y="13086"/>
                      <a:pt x="51797" y="784"/>
                    </a:cubicBezTo>
                    <a:cubicBezTo>
                      <a:pt x="51943" y="311"/>
                      <a:pt x="51553" y="0"/>
                      <a:pt x="5116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193;p45">
                <a:extLst>
                  <a:ext uri="{FF2B5EF4-FFF2-40B4-BE49-F238E27FC236}">
                    <a16:creationId xmlns:a16="http://schemas.microsoft.com/office/drawing/2014/main" id="{1187D1B6-3BEF-A24C-8BA4-DF49B239207B}"/>
                  </a:ext>
                </a:extLst>
              </p:cNvPr>
              <p:cNvSpPr/>
              <p:nvPr/>
            </p:nvSpPr>
            <p:spPr>
              <a:xfrm>
                <a:off x="4570000" y="2633275"/>
                <a:ext cx="513200" cy="534625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21385" extrusionOk="0">
                    <a:moveTo>
                      <a:pt x="15513" y="1"/>
                    </a:moveTo>
                    <a:cubicBezTo>
                      <a:pt x="15136" y="1"/>
                      <a:pt x="14736" y="314"/>
                      <a:pt x="14849" y="794"/>
                    </a:cubicBezTo>
                    <a:cubicBezTo>
                      <a:pt x="15857" y="5056"/>
                      <a:pt x="16232" y="9224"/>
                      <a:pt x="17662" y="13394"/>
                    </a:cubicBezTo>
                    <a:cubicBezTo>
                      <a:pt x="18507" y="15860"/>
                      <a:pt x="19747" y="18094"/>
                      <a:pt x="16508" y="19174"/>
                    </a:cubicBezTo>
                    <a:cubicBezTo>
                      <a:pt x="14711" y="19773"/>
                      <a:pt x="12801" y="19965"/>
                      <a:pt x="10906" y="19965"/>
                    </a:cubicBezTo>
                    <a:cubicBezTo>
                      <a:pt x="10391" y="19965"/>
                      <a:pt x="9878" y="19950"/>
                      <a:pt x="9369" y="19927"/>
                    </a:cubicBezTo>
                    <a:cubicBezTo>
                      <a:pt x="9119" y="19915"/>
                      <a:pt x="8838" y="19912"/>
                      <a:pt x="8536" y="19912"/>
                    </a:cubicBezTo>
                    <a:cubicBezTo>
                      <a:pt x="8231" y="19912"/>
                      <a:pt x="7905" y="19915"/>
                      <a:pt x="7565" y="19915"/>
                    </a:cubicBezTo>
                    <a:cubicBezTo>
                      <a:pt x="5269" y="19915"/>
                      <a:pt x="2397" y="19778"/>
                      <a:pt x="1918" y="17654"/>
                    </a:cubicBezTo>
                    <a:cubicBezTo>
                      <a:pt x="1600" y="16244"/>
                      <a:pt x="2610" y="13892"/>
                      <a:pt x="2865" y="12458"/>
                    </a:cubicBezTo>
                    <a:cubicBezTo>
                      <a:pt x="3552" y="8609"/>
                      <a:pt x="4015" y="4810"/>
                      <a:pt x="3322" y="928"/>
                    </a:cubicBezTo>
                    <a:cubicBezTo>
                      <a:pt x="3265" y="607"/>
                      <a:pt x="3035" y="468"/>
                      <a:pt x="2788" y="468"/>
                    </a:cubicBezTo>
                    <a:cubicBezTo>
                      <a:pt x="2417" y="468"/>
                      <a:pt x="2006" y="784"/>
                      <a:pt x="2093" y="1268"/>
                    </a:cubicBezTo>
                    <a:cubicBezTo>
                      <a:pt x="2865" y="5591"/>
                      <a:pt x="2053" y="9803"/>
                      <a:pt x="1276" y="14064"/>
                    </a:cubicBezTo>
                    <a:cubicBezTo>
                      <a:pt x="1051" y="15297"/>
                      <a:pt x="1" y="17941"/>
                      <a:pt x="630" y="19244"/>
                    </a:cubicBezTo>
                    <a:cubicBezTo>
                      <a:pt x="1491" y="21024"/>
                      <a:pt x="4783" y="21385"/>
                      <a:pt x="7686" y="21385"/>
                    </a:cubicBezTo>
                    <a:cubicBezTo>
                      <a:pt x="9363" y="21385"/>
                      <a:pt x="10911" y="21264"/>
                      <a:pt x="11785" y="21228"/>
                    </a:cubicBezTo>
                    <a:cubicBezTo>
                      <a:pt x="14239" y="21126"/>
                      <a:pt x="19812" y="20840"/>
                      <a:pt x="20236" y="17596"/>
                    </a:cubicBezTo>
                    <a:cubicBezTo>
                      <a:pt x="20527" y="15362"/>
                      <a:pt x="18489" y="12282"/>
                      <a:pt x="17902" y="10220"/>
                    </a:cubicBezTo>
                    <a:cubicBezTo>
                      <a:pt x="16992" y="7032"/>
                      <a:pt x="16843" y="3684"/>
                      <a:pt x="16078" y="456"/>
                    </a:cubicBezTo>
                    <a:cubicBezTo>
                      <a:pt x="16003" y="138"/>
                      <a:pt x="15763" y="1"/>
                      <a:pt x="1551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194;p45">
                <a:extLst>
                  <a:ext uri="{FF2B5EF4-FFF2-40B4-BE49-F238E27FC236}">
                    <a16:creationId xmlns:a16="http://schemas.microsoft.com/office/drawing/2014/main" id="{EB38ED74-3ECD-D04E-948C-D3855A837DAE}"/>
                  </a:ext>
                </a:extLst>
              </p:cNvPr>
              <p:cNvSpPr/>
              <p:nvPr/>
            </p:nvSpPr>
            <p:spPr>
              <a:xfrm>
                <a:off x="4127900" y="1578375"/>
                <a:ext cx="1301525" cy="400875"/>
              </a:xfrm>
              <a:custGeom>
                <a:avLst/>
                <a:gdLst/>
                <a:ahLst/>
                <a:cxnLst/>
                <a:rect l="l" t="t" r="r" b="b"/>
                <a:pathLst>
                  <a:path w="52061" h="16035" extrusionOk="0">
                    <a:moveTo>
                      <a:pt x="15845" y="1"/>
                    </a:moveTo>
                    <a:cubicBezTo>
                      <a:pt x="15594" y="1"/>
                      <a:pt x="15333" y="148"/>
                      <a:pt x="15207" y="446"/>
                    </a:cubicBezTo>
                    <a:cubicBezTo>
                      <a:pt x="14218" y="2796"/>
                      <a:pt x="14220" y="4893"/>
                      <a:pt x="11523" y="5600"/>
                    </a:cubicBezTo>
                    <a:cubicBezTo>
                      <a:pt x="10307" y="5919"/>
                      <a:pt x="8820" y="6040"/>
                      <a:pt x="7318" y="6040"/>
                    </a:cubicBezTo>
                    <a:cubicBezTo>
                      <a:pt x="5582" y="6040"/>
                      <a:pt x="3827" y="5878"/>
                      <a:pt x="2448" y="5670"/>
                    </a:cubicBezTo>
                    <a:cubicBezTo>
                      <a:pt x="2403" y="5663"/>
                      <a:pt x="2358" y="5660"/>
                      <a:pt x="2313" y="5660"/>
                    </a:cubicBezTo>
                    <a:cubicBezTo>
                      <a:pt x="2024" y="5660"/>
                      <a:pt x="1735" y="5798"/>
                      <a:pt x="1664" y="6115"/>
                    </a:cubicBezTo>
                    <a:cubicBezTo>
                      <a:pt x="994" y="9084"/>
                      <a:pt x="640" y="12100"/>
                      <a:pt x="89" y="15092"/>
                    </a:cubicBezTo>
                    <a:cubicBezTo>
                      <a:pt x="0" y="15574"/>
                      <a:pt x="410" y="15891"/>
                      <a:pt x="783" y="15891"/>
                    </a:cubicBezTo>
                    <a:cubicBezTo>
                      <a:pt x="1029" y="15891"/>
                      <a:pt x="1260" y="15752"/>
                      <a:pt x="1318" y="15430"/>
                    </a:cubicBezTo>
                    <a:lnTo>
                      <a:pt x="1320" y="15430"/>
                    </a:lnTo>
                    <a:cubicBezTo>
                      <a:pt x="1785" y="12905"/>
                      <a:pt x="1450" y="8391"/>
                      <a:pt x="3868" y="7162"/>
                    </a:cubicBezTo>
                    <a:cubicBezTo>
                      <a:pt x="4218" y="6984"/>
                      <a:pt x="4808" y="6928"/>
                      <a:pt x="5476" y="6928"/>
                    </a:cubicBezTo>
                    <a:cubicBezTo>
                      <a:pt x="6582" y="6928"/>
                      <a:pt x="7899" y="7081"/>
                      <a:pt x="8681" y="7081"/>
                    </a:cubicBezTo>
                    <a:cubicBezTo>
                      <a:pt x="8772" y="7081"/>
                      <a:pt x="8855" y="7079"/>
                      <a:pt x="8931" y="7074"/>
                    </a:cubicBezTo>
                    <a:cubicBezTo>
                      <a:pt x="10655" y="6969"/>
                      <a:pt x="12364" y="6815"/>
                      <a:pt x="14092" y="6764"/>
                    </a:cubicBezTo>
                    <a:cubicBezTo>
                      <a:pt x="14358" y="6757"/>
                      <a:pt x="14649" y="6573"/>
                      <a:pt x="14705" y="6296"/>
                    </a:cubicBezTo>
                    <a:cubicBezTo>
                      <a:pt x="14919" y="5267"/>
                      <a:pt x="15181" y="4282"/>
                      <a:pt x="15496" y="3310"/>
                    </a:cubicBezTo>
                    <a:lnTo>
                      <a:pt x="15496" y="3310"/>
                    </a:lnTo>
                    <a:cubicBezTo>
                      <a:pt x="15761" y="4698"/>
                      <a:pt x="16264" y="6078"/>
                      <a:pt x="17294" y="6641"/>
                    </a:cubicBezTo>
                    <a:cubicBezTo>
                      <a:pt x="17581" y="6799"/>
                      <a:pt x="17903" y="6844"/>
                      <a:pt x="18233" y="6844"/>
                    </a:cubicBezTo>
                    <a:cubicBezTo>
                      <a:pt x="18674" y="6844"/>
                      <a:pt x="19131" y="6764"/>
                      <a:pt x="19546" y="6764"/>
                    </a:cubicBezTo>
                    <a:cubicBezTo>
                      <a:pt x="19565" y="6764"/>
                      <a:pt x="19584" y="6764"/>
                      <a:pt x="19603" y="6764"/>
                    </a:cubicBezTo>
                    <a:cubicBezTo>
                      <a:pt x="22828" y="6827"/>
                      <a:pt x="26006" y="6980"/>
                      <a:pt x="29208" y="7394"/>
                    </a:cubicBezTo>
                    <a:cubicBezTo>
                      <a:pt x="29223" y="7396"/>
                      <a:pt x="29238" y="7397"/>
                      <a:pt x="29254" y="7397"/>
                    </a:cubicBezTo>
                    <a:cubicBezTo>
                      <a:pt x="29497" y="7397"/>
                      <a:pt x="29784" y="7159"/>
                      <a:pt x="29822" y="6925"/>
                    </a:cubicBezTo>
                    <a:cubicBezTo>
                      <a:pt x="29958" y="6103"/>
                      <a:pt x="30123" y="5293"/>
                      <a:pt x="30299" y="4486"/>
                    </a:cubicBezTo>
                    <a:lnTo>
                      <a:pt x="30299" y="4486"/>
                    </a:lnTo>
                    <a:cubicBezTo>
                      <a:pt x="30618" y="5432"/>
                      <a:pt x="31093" y="6297"/>
                      <a:pt x="31837" y="6748"/>
                    </a:cubicBezTo>
                    <a:cubicBezTo>
                      <a:pt x="32732" y="7292"/>
                      <a:pt x="34128" y="7466"/>
                      <a:pt x="35658" y="7466"/>
                    </a:cubicBezTo>
                    <a:cubicBezTo>
                      <a:pt x="38148" y="7466"/>
                      <a:pt x="40990" y="7004"/>
                      <a:pt x="42595" y="6922"/>
                    </a:cubicBezTo>
                    <a:cubicBezTo>
                      <a:pt x="42963" y="6903"/>
                      <a:pt x="43197" y="6643"/>
                      <a:pt x="43232" y="6284"/>
                    </a:cubicBezTo>
                    <a:cubicBezTo>
                      <a:pt x="43285" y="5606"/>
                      <a:pt x="43381" y="4933"/>
                      <a:pt x="43520" y="4270"/>
                    </a:cubicBezTo>
                    <a:lnTo>
                      <a:pt x="43520" y="4270"/>
                    </a:lnTo>
                    <a:cubicBezTo>
                      <a:pt x="43895" y="5765"/>
                      <a:pt x="44394" y="7123"/>
                      <a:pt x="46066" y="7515"/>
                    </a:cubicBezTo>
                    <a:cubicBezTo>
                      <a:pt x="46207" y="7547"/>
                      <a:pt x="46352" y="7562"/>
                      <a:pt x="46500" y="7562"/>
                    </a:cubicBezTo>
                    <a:cubicBezTo>
                      <a:pt x="47405" y="7562"/>
                      <a:pt x="48417" y="7034"/>
                      <a:pt x="49224" y="7034"/>
                    </a:cubicBezTo>
                    <a:cubicBezTo>
                      <a:pt x="49476" y="7034"/>
                      <a:pt x="49709" y="7086"/>
                      <a:pt x="49911" y="7222"/>
                    </a:cubicBezTo>
                    <a:cubicBezTo>
                      <a:pt x="50814" y="7825"/>
                      <a:pt x="50746" y="14182"/>
                      <a:pt x="50776" y="15420"/>
                    </a:cubicBezTo>
                    <a:cubicBezTo>
                      <a:pt x="50786" y="15830"/>
                      <a:pt x="51110" y="16035"/>
                      <a:pt x="51429" y="16035"/>
                    </a:cubicBezTo>
                    <a:cubicBezTo>
                      <a:pt x="51747" y="16035"/>
                      <a:pt x="52060" y="15830"/>
                      <a:pt x="52051" y="15420"/>
                    </a:cubicBezTo>
                    <a:cubicBezTo>
                      <a:pt x="51972" y="12244"/>
                      <a:pt x="51593" y="9091"/>
                      <a:pt x="51083" y="5957"/>
                    </a:cubicBezTo>
                    <a:cubicBezTo>
                      <a:pt x="51033" y="5653"/>
                      <a:pt x="50720" y="5500"/>
                      <a:pt x="50439" y="5500"/>
                    </a:cubicBezTo>
                    <a:cubicBezTo>
                      <a:pt x="50391" y="5500"/>
                      <a:pt x="50344" y="5505"/>
                      <a:pt x="50299" y="5514"/>
                    </a:cubicBezTo>
                    <a:cubicBezTo>
                      <a:pt x="49424" y="5685"/>
                      <a:pt x="48401" y="5998"/>
                      <a:pt x="47424" y="5998"/>
                    </a:cubicBezTo>
                    <a:cubicBezTo>
                      <a:pt x="46564" y="5998"/>
                      <a:pt x="45740" y="5756"/>
                      <a:pt x="45084" y="4961"/>
                    </a:cubicBezTo>
                    <a:cubicBezTo>
                      <a:pt x="44521" y="4277"/>
                      <a:pt x="44452" y="2541"/>
                      <a:pt x="44154" y="1707"/>
                    </a:cubicBezTo>
                    <a:cubicBezTo>
                      <a:pt x="44048" y="1409"/>
                      <a:pt x="43783" y="1253"/>
                      <a:pt x="43522" y="1253"/>
                    </a:cubicBezTo>
                    <a:cubicBezTo>
                      <a:pt x="43269" y="1253"/>
                      <a:pt x="43021" y="1399"/>
                      <a:pt x="42925" y="1707"/>
                    </a:cubicBezTo>
                    <a:cubicBezTo>
                      <a:pt x="41901" y="4986"/>
                      <a:pt x="42022" y="5786"/>
                      <a:pt x="38106" y="5817"/>
                    </a:cubicBezTo>
                    <a:cubicBezTo>
                      <a:pt x="37796" y="5820"/>
                      <a:pt x="37494" y="5822"/>
                      <a:pt x="37201" y="5822"/>
                    </a:cubicBezTo>
                    <a:cubicBezTo>
                      <a:pt x="33821" y="5822"/>
                      <a:pt x="31556" y="5496"/>
                      <a:pt x="30925" y="1391"/>
                    </a:cubicBezTo>
                    <a:cubicBezTo>
                      <a:pt x="30877" y="1082"/>
                      <a:pt x="30613" y="936"/>
                      <a:pt x="30340" y="936"/>
                    </a:cubicBezTo>
                    <a:cubicBezTo>
                      <a:pt x="30056" y="936"/>
                      <a:pt x="29763" y="1094"/>
                      <a:pt x="29695" y="1391"/>
                    </a:cubicBezTo>
                    <a:cubicBezTo>
                      <a:pt x="28880" y="5013"/>
                      <a:pt x="28097" y="5651"/>
                      <a:pt x="25555" y="5651"/>
                    </a:cubicBezTo>
                    <a:cubicBezTo>
                      <a:pt x="24954" y="5651"/>
                      <a:pt x="24256" y="5615"/>
                      <a:pt x="23437" y="5575"/>
                    </a:cubicBezTo>
                    <a:cubicBezTo>
                      <a:pt x="23323" y="5570"/>
                      <a:pt x="23206" y="5567"/>
                      <a:pt x="23085" y="5567"/>
                    </a:cubicBezTo>
                    <a:cubicBezTo>
                      <a:pt x="22431" y="5567"/>
                      <a:pt x="21683" y="5635"/>
                      <a:pt x="20974" y="5635"/>
                    </a:cubicBezTo>
                    <a:cubicBezTo>
                      <a:pt x="20482" y="5635"/>
                      <a:pt x="20009" y="5602"/>
                      <a:pt x="19602" y="5491"/>
                    </a:cubicBezTo>
                    <a:cubicBezTo>
                      <a:pt x="17211" y="4835"/>
                      <a:pt x="16663" y="3362"/>
                      <a:pt x="16459" y="616"/>
                    </a:cubicBezTo>
                    <a:cubicBezTo>
                      <a:pt x="16430" y="208"/>
                      <a:pt x="16144" y="1"/>
                      <a:pt x="1584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195;p45">
                <a:extLst>
                  <a:ext uri="{FF2B5EF4-FFF2-40B4-BE49-F238E27FC236}">
                    <a16:creationId xmlns:a16="http://schemas.microsoft.com/office/drawing/2014/main" id="{8B73C28A-09DD-2C43-9930-3BE056EF572B}"/>
                  </a:ext>
                </a:extLst>
              </p:cNvPr>
              <p:cNvSpPr/>
              <p:nvPr/>
            </p:nvSpPr>
            <p:spPr>
              <a:xfrm>
                <a:off x="4388950" y="3018700"/>
                <a:ext cx="83255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33302" h="14099" extrusionOk="0">
                    <a:moveTo>
                      <a:pt x="8548" y="1"/>
                    </a:moveTo>
                    <a:cubicBezTo>
                      <a:pt x="8490" y="1"/>
                      <a:pt x="8428" y="9"/>
                      <a:pt x="8363" y="27"/>
                    </a:cubicBezTo>
                    <a:cubicBezTo>
                      <a:pt x="3706" y="1323"/>
                      <a:pt x="0" y="6688"/>
                      <a:pt x="2475" y="11517"/>
                    </a:cubicBezTo>
                    <a:cubicBezTo>
                      <a:pt x="3414" y="13350"/>
                      <a:pt x="4962" y="13986"/>
                      <a:pt x="6678" y="13986"/>
                    </a:cubicBezTo>
                    <a:cubicBezTo>
                      <a:pt x="8930" y="13986"/>
                      <a:pt x="11470" y="12890"/>
                      <a:pt x="13303" y="11961"/>
                    </a:cubicBezTo>
                    <a:cubicBezTo>
                      <a:pt x="14309" y="11451"/>
                      <a:pt x="15446" y="10449"/>
                      <a:pt x="16500" y="10449"/>
                    </a:cubicBezTo>
                    <a:cubicBezTo>
                      <a:pt x="16580" y="10449"/>
                      <a:pt x="16660" y="10454"/>
                      <a:pt x="16739" y="10467"/>
                    </a:cubicBezTo>
                    <a:cubicBezTo>
                      <a:pt x="18175" y="10691"/>
                      <a:pt x="19669" y="12546"/>
                      <a:pt x="21018" y="13183"/>
                    </a:cubicBezTo>
                    <a:cubicBezTo>
                      <a:pt x="22240" y="13760"/>
                      <a:pt x="23471" y="14098"/>
                      <a:pt x="24688" y="14098"/>
                    </a:cubicBezTo>
                    <a:cubicBezTo>
                      <a:pt x="25878" y="14098"/>
                      <a:pt x="27054" y="13775"/>
                      <a:pt x="28197" y="13036"/>
                    </a:cubicBezTo>
                    <a:cubicBezTo>
                      <a:pt x="33302" y="9728"/>
                      <a:pt x="32002" y="4459"/>
                      <a:pt x="27438" y="1667"/>
                    </a:cubicBezTo>
                    <a:cubicBezTo>
                      <a:pt x="27327" y="1599"/>
                      <a:pt x="27217" y="1569"/>
                      <a:pt x="27114" y="1569"/>
                    </a:cubicBezTo>
                    <a:cubicBezTo>
                      <a:pt x="26567" y="1569"/>
                      <a:pt x="26205" y="2408"/>
                      <a:pt x="26794" y="2768"/>
                    </a:cubicBezTo>
                    <a:cubicBezTo>
                      <a:pt x="30612" y="5103"/>
                      <a:pt x="30193" y="12756"/>
                      <a:pt x="24513" y="12756"/>
                    </a:cubicBezTo>
                    <a:cubicBezTo>
                      <a:pt x="23986" y="12756"/>
                      <a:pt x="23415" y="12690"/>
                      <a:pt x="22798" y="12548"/>
                    </a:cubicBezTo>
                    <a:cubicBezTo>
                      <a:pt x="20741" y="12076"/>
                      <a:pt x="18550" y="10100"/>
                      <a:pt x="17014" y="8853"/>
                    </a:cubicBezTo>
                    <a:cubicBezTo>
                      <a:pt x="16880" y="8744"/>
                      <a:pt x="16708" y="8667"/>
                      <a:pt x="16536" y="8667"/>
                    </a:cubicBezTo>
                    <a:cubicBezTo>
                      <a:pt x="16436" y="8667"/>
                      <a:pt x="16335" y="8693"/>
                      <a:pt x="16242" y="8753"/>
                    </a:cubicBezTo>
                    <a:cubicBezTo>
                      <a:pt x="14115" y="10140"/>
                      <a:pt x="11783" y="11575"/>
                      <a:pt x="9321" y="12264"/>
                    </a:cubicBezTo>
                    <a:cubicBezTo>
                      <a:pt x="8620" y="12460"/>
                      <a:pt x="7984" y="12550"/>
                      <a:pt x="7411" y="12550"/>
                    </a:cubicBezTo>
                    <a:cubicBezTo>
                      <a:pt x="1517" y="12550"/>
                      <a:pt x="2330" y="3031"/>
                      <a:pt x="8702" y="1257"/>
                    </a:cubicBezTo>
                    <a:cubicBezTo>
                      <a:pt x="9427" y="1055"/>
                      <a:pt x="9203" y="1"/>
                      <a:pt x="8548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196;p45">
                <a:extLst>
                  <a:ext uri="{FF2B5EF4-FFF2-40B4-BE49-F238E27FC236}">
                    <a16:creationId xmlns:a16="http://schemas.microsoft.com/office/drawing/2014/main" id="{2618EC0B-9FD5-CA47-8772-BBAF44508DA2}"/>
                  </a:ext>
                </a:extLst>
              </p:cNvPr>
              <p:cNvSpPr/>
              <p:nvPr/>
            </p:nvSpPr>
            <p:spPr>
              <a:xfrm>
                <a:off x="3663725" y="3019025"/>
                <a:ext cx="949850" cy="536175"/>
              </a:xfrm>
              <a:custGeom>
                <a:avLst/>
                <a:gdLst/>
                <a:ahLst/>
                <a:cxnLst/>
                <a:rect l="l" t="t" r="r" b="b"/>
                <a:pathLst>
                  <a:path w="37994" h="21447" extrusionOk="0">
                    <a:moveTo>
                      <a:pt x="37039" y="0"/>
                    </a:moveTo>
                    <a:cubicBezTo>
                      <a:pt x="36994" y="0"/>
                      <a:pt x="36947" y="5"/>
                      <a:pt x="36899" y="14"/>
                    </a:cubicBezTo>
                    <a:cubicBezTo>
                      <a:pt x="29888" y="1386"/>
                      <a:pt x="23764" y="4705"/>
                      <a:pt x="17874" y="8646"/>
                    </a:cubicBezTo>
                    <a:cubicBezTo>
                      <a:pt x="12408" y="12300"/>
                      <a:pt x="6849" y="17801"/>
                      <a:pt x="678" y="20172"/>
                    </a:cubicBezTo>
                    <a:cubicBezTo>
                      <a:pt x="0" y="20433"/>
                      <a:pt x="192" y="21447"/>
                      <a:pt x="789" y="21447"/>
                    </a:cubicBezTo>
                    <a:cubicBezTo>
                      <a:pt x="860" y="21447"/>
                      <a:pt x="935" y="21433"/>
                      <a:pt x="1016" y="21401"/>
                    </a:cubicBezTo>
                    <a:cubicBezTo>
                      <a:pt x="6351" y="19352"/>
                      <a:pt x="11149" y="14853"/>
                      <a:pt x="15801" y="11611"/>
                    </a:cubicBezTo>
                    <a:cubicBezTo>
                      <a:pt x="22412" y="7006"/>
                      <a:pt x="29218" y="2813"/>
                      <a:pt x="37237" y="1244"/>
                    </a:cubicBezTo>
                    <a:cubicBezTo>
                      <a:pt x="37994" y="1095"/>
                      <a:pt x="37739" y="0"/>
                      <a:pt x="3703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197;p45">
                <a:extLst>
                  <a:ext uri="{FF2B5EF4-FFF2-40B4-BE49-F238E27FC236}">
                    <a16:creationId xmlns:a16="http://schemas.microsoft.com/office/drawing/2014/main" id="{AFFBC8C8-E526-1A43-B3B8-B6FC9ABF5FFE}"/>
                  </a:ext>
                </a:extLst>
              </p:cNvPr>
              <p:cNvSpPr/>
              <p:nvPr/>
            </p:nvSpPr>
            <p:spPr>
              <a:xfrm>
                <a:off x="4783175" y="3251675"/>
                <a:ext cx="35825" cy="140682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56273" extrusionOk="0">
                    <a:moveTo>
                      <a:pt x="637" y="0"/>
                    </a:moveTo>
                    <a:cubicBezTo>
                      <a:pt x="318" y="0"/>
                      <a:pt x="0" y="205"/>
                      <a:pt x="0" y="616"/>
                    </a:cubicBezTo>
                    <a:cubicBezTo>
                      <a:pt x="5" y="18963"/>
                      <a:pt x="153" y="37311"/>
                      <a:pt x="158" y="55657"/>
                    </a:cubicBezTo>
                    <a:cubicBezTo>
                      <a:pt x="158" y="56068"/>
                      <a:pt x="477" y="56273"/>
                      <a:pt x="795" y="56273"/>
                    </a:cubicBezTo>
                    <a:cubicBezTo>
                      <a:pt x="1114" y="56273"/>
                      <a:pt x="1433" y="56068"/>
                      <a:pt x="1433" y="55657"/>
                    </a:cubicBezTo>
                    <a:cubicBezTo>
                      <a:pt x="1427" y="37311"/>
                      <a:pt x="1280" y="18963"/>
                      <a:pt x="1275" y="616"/>
                    </a:cubicBezTo>
                    <a:cubicBezTo>
                      <a:pt x="1275" y="206"/>
                      <a:pt x="956" y="0"/>
                      <a:pt x="637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198;p45">
                <a:extLst>
                  <a:ext uri="{FF2B5EF4-FFF2-40B4-BE49-F238E27FC236}">
                    <a16:creationId xmlns:a16="http://schemas.microsoft.com/office/drawing/2014/main" id="{B31A5A6C-18FE-064D-9ADE-76AA5DF851CC}"/>
                  </a:ext>
                </a:extLst>
              </p:cNvPr>
              <p:cNvSpPr/>
              <p:nvPr/>
            </p:nvSpPr>
            <p:spPr>
              <a:xfrm>
                <a:off x="4858625" y="4196650"/>
                <a:ext cx="111825" cy="18882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7553" extrusionOk="0">
                    <a:moveTo>
                      <a:pt x="1895" y="1361"/>
                    </a:moveTo>
                    <a:cubicBezTo>
                      <a:pt x="2525" y="1361"/>
                      <a:pt x="2660" y="2822"/>
                      <a:pt x="2692" y="3335"/>
                    </a:cubicBezTo>
                    <a:cubicBezTo>
                      <a:pt x="2730" y="3931"/>
                      <a:pt x="2804" y="6165"/>
                      <a:pt x="1847" y="6281"/>
                    </a:cubicBezTo>
                    <a:cubicBezTo>
                      <a:pt x="1841" y="6282"/>
                      <a:pt x="1835" y="6282"/>
                      <a:pt x="1830" y="6282"/>
                    </a:cubicBezTo>
                    <a:cubicBezTo>
                      <a:pt x="1276" y="6282"/>
                      <a:pt x="1431" y="2824"/>
                      <a:pt x="1528" y="1499"/>
                    </a:cubicBezTo>
                    <a:lnTo>
                      <a:pt x="1528" y="1499"/>
                    </a:lnTo>
                    <a:cubicBezTo>
                      <a:pt x="1539" y="1492"/>
                      <a:pt x="1551" y="1485"/>
                      <a:pt x="1562" y="1478"/>
                    </a:cubicBezTo>
                    <a:cubicBezTo>
                      <a:pt x="1686" y="1397"/>
                      <a:pt x="1797" y="1361"/>
                      <a:pt x="1895" y="1361"/>
                    </a:cubicBezTo>
                    <a:close/>
                    <a:moveTo>
                      <a:pt x="1999" y="0"/>
                    </a:moveTo>
                    <a:cubicBezTo>
                      <a:pt x="1680" y="0"/>
                      <a:pt x="1320" y="116"/>
                      <a:pt x="919" y="376"/>
                    </a:cubicBezTo>
                    <a:cubicBezTo>
                      <a:pt x="857" y="417"/>
                      <a:pt x="805" y="463"/>
                      <a:pt x="764" y="512"/>
                    </a:cubicBezTo>
                    <a:lnTo>
                      <a:pt x="764" y="512"/>
                    </a:lnTo>
                    <a:cubicBezTo>
                      <a:pt x="527" y="586"/>
                      <a:pt x="322" y="778"/>
                      <a:pt x="289" y="1085"/>
                    </a:cubicBezTo>
                    <a:cubicBezTo>
                      <a:pt x="121" y="2653"/>
                      <a:pt x="0" y="4334"/>
                      <a:pt x="312" y="5892"/>
                    </a:cubicBezTo>
                    <a:cubicBezTo>
                      <a:pt x="508" y="6872"/>
                      <a:pt x="1094" y="7553"/>
                      <a:pt x="1824" y="7553"/>
                    </a:cubicBezTo>
                    <a:cubicBezTo>
                      <a:pt x="2200" y="7553"/>
                      <a:pt x="2615" y="7373"/>
                      <a:pt x="3034" y="6961"/>
                    </a:cubicBezTo>
                    <a:cubicBezTo>
                      <a:pt x="4473" y="5548"/>
                      <a:pt x="4211" y="0"/>
                      <a:pt x="199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199;p45">
                <a:extLst>
                  <a:ext uri="{FF2B5EF4-FFF2-40B4-BE49-F238E27FC236}">
                    <a16:creationId xmlns:a16="http://schemas.microsoft.com/office/drawing/2014/main" id="{50481846-E591-A043-B087-3368FB069240}"/>
                  </a:ext>
                </a:extLst>
              </p:cNvPr>
              <p:cNvSpPr/>
              <p:nvPr/>
            </p:nvSpPr>
            <p:spPr>
              <a:xfrm>
                <a:off x="4858625" y="3838375"/>
                <a:ext cx="111825" cy="188800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7552" extrusionOk="0">
                    <a:moveTo>
                      <a:pt x="1895" y="1362"/>
                    </a:moveTo>
                    <a:cubicBezTo>
                      <a:pt x="2525" y="1362"/>
                      <a:pt x="2660" y="2822"/>
                      <a:pt x="2692" y="3333"/>
                    </a:cubicBezTo>
                    <a:cubicBezTo>
                      <a:pt x="2730" y="3931"/>
                      <a:pt x="2804" y="6164"/>
                      <a:pt x="1847" y="6281"/>
                    </a:cubicBezTo>
                    <a:cubicBezTo>
                      <a:pt x="1841" y="6282"/>
                      <a:pt x="1835" y="6282"/>
                      <a:pt x="1830" y="6282"/>
                    </a:cubicBezTo>
                    <a:cubicBezTo>
                      <a:pt x="1276" y="6282"/>
                      <a:pt x="1430" y="2825"/>
                      <a:pt x="1527" y="1500"/>
                    </a:cubicBezTo>
                    <a:lnTo>
                      <a:pt x="1527" y="1500"/>
                    </a:lnTo>
                    <a:cubicBezTo>
                      <a:pt x="1539" y="1493"/>
                      <a:pt x="1551" y="1486"/>
                      <a:pt x="1562" y="1478"/>
                    </a:cubicBezTo>
                    <a:cubicBezTo>
                      <a:pt x="1686" y="1397"/>
                      <a:pt x="1797" y="1362"/>
                      <a:pt x="1895" y="1362"/>
                    </a:cubicBezTo>
                    <a:close/>
                    <a:moveTo>
                      <a:pt x="2000" y="0"/>
                    </a:moveTo>
                    <a:cubicBezTo>
                      <a:pt x="1681" y="0"/>
                      <a:pt x="1320" y="116"/>
                      <a:pt x="919" y="377"/>
                    </a:cubicBezTo>
                    <a:cubicBezTo>
                      <a:pt x="857" y="417"/>
                      <a:pt x="806" y="462"/>
                      <a:pt x="765" y="512"/>
                    </a:cubicBezTo>
                    <a:lnTo>
                      <a:pt x="765" y="512"/>
                    </a:lnTo>
                    <a:cubicBezTo>
                      <a:pt x="528" y="586"/>
                      <a:pt x="322" y="777"/>
                      <a:pt x="289" y="1085"/>
                    </a:cubicBezTo>
                    <a:cubicBezTo>
                      <a:pt x="121" y="2655"/>
                      <a:pt x="0" y="4335"/>
                      <a:pt x="312" y="5892"/>
                    </a:cubicBezTo>
                    <a:cubicBezTo>
                      <a:pt x="508" y="6872"/>
                      <a:pt x="1094" y="7552"/>
                      <a:pt x="1824" y="7552"/>
                    </a:cubicBezTo>
                    <a:cubicBezTo>
                      <a:pt x="2200" y="7552"/>
                      <a:pt x="2615" y="7372"/>
                      <a:pt x="3034" y="6960"/>
                    </a:cubicBezTo>
                    <a:cubicBezTo>
                      <a:pt x="4473" y="5549"/>
                      <a:pt x="4211" y="0"/>
                      <a:pt x="200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200;p45">
                <a:extLst>
                  <a:ext uri="{FF2B5EF4-FFF2-40B4-BE49-F238E27FC236}">
                    <a16:creationId xmlns:a16="http://schemas.microsoft.com/office/drawing/2014/main" id="{ADA88A6B-D8F2-924E-8A4F-2D191A9CA8EC}"/>
                  </a:ext>
                </a:extLst>
              </p:cNvPr>
              <p:cNvSpPr/>
              <p:nvPr/>
            </p:nvSpPr>
            <p:spPr>
              <a:xfrm>
                <a:off x="4858625" y="3511575"/>
                <a:ext cx="111825" cy="18882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7553" extrusionOk="0">
                    <a:moveTo>
                      <a:pt x="1895" y="1362"/>
                    </a:moveTo>
                    <a:cubicBezTo>
                      <a:pt x="2525" y="1362"/>
                      <a:pt x="2660" y="2823"/>
                      <a:pt x="2692" y="3334"/>
                    </a:cubicBezTo>
                    <a:cubicBezTo>
                      <a:pt x="2730" y="3932"/>
                      <a:pt x="2804" y="6166"/>
                      <a:pt x="1847" y="6282"/>
                    </a:cubicBezTo>
                    <a:cubicBezTo>
                      <a:pt x="1841" y="6282"/>
                      <a:pt x="1835" y="6283"/>
                      <a:pt x="1830" y="6283"/>
                    </a:cubicBezTo>
                    <a:cubicBezTo>
                      <a:pt x="1276" y="6283"/>
                      <a:pt x="1431" y="2824"/>
                      <a:pt x="1528" y="1500"/>
                    </a:cubicBezTo>
                    <a:lnTo>
                      <a:pt x="1528" y="1500"/>
                    </a:lnTo>
                    <a:cubicBezTo>
                      <a:pt x="1539" y="1493"/>
                      <a:pt x="1551" y="1486"/>
                      <a:pt x="1562" y="1479"/>
                    </a:cubicBezTo>
                    <a:cubicBezTo>
                      <a:pt x="1686" y="1398"/>
                      <a:pt x="1797" y="1362"/>
                      <a:pt x="1895" y="1362"/>
                    </a:cubicBezTo>
                    <a:close/>
                    <a:moveTo>
                      <a:pt x="2000" y="1"/>
                    </a:moveTo>
                    <a:cubicBezTo>
                      <a:pt x="1681" y="1"/>
                      <a:pt x="1320" y="117"/>
                      <a:pt x="919" y="377"/>
                    </a:cubicBezTo>
                    <a:cubicBezTo>
                      <a:pt x="857" y="417"/>
                      <a:pt x="806" y="463"/>
                      <a:pt x="765" y="512"/>
                    </a:cubicBezTo>
                    <a:lnTo>
                      <a:pt x="765" y="512"/>
                    </a:lnTo>
                    <a:cubicBezTo>
                      <a:pt x="528" y="586"/>
                      <a:pt x="322" y="777"/>
                      <a:pt x="289" y="1086"/>
                    </a:cubicBezTo>
                    <a:cubicBezTo>
                      <a:pt x="121" y="2653"/>
                      <a:pt x="0" y="4335"/>
                      <a:pt x="312" y="5891"/>
                    </a:cubicBezTo>
                    <a:cubicBezTo>
                      <a:pt x="508" y="6872"/>
                      <a:pt x="1094" y="7553"/>
                      <a:pt x="1824" y="7553"/>
                    </a:cubicBezTo>
                    <a:cubicBezTo>
                      <a:pt x="2200" y="7553"/>
                      <a:pt x="2615" y="7372"/>
                      <a:pt x="3034" y="6960"/>
                    </a:cubicBezTo>
                    <a:cubicBezTo>
                      <a:pt x="4473" y="5549"/>
                      <a:pt x="4211" y="1"/>
                      <a:pt x="2000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201;p45">
                <a:extLst>
                  <a:ext uri="{FF2B5EF4-FFF2-40B4-BE49-F238E27FC236}">
                    <a16:creationId xmlns:a16="http://schemas.microsoft.com/office/drawing/2014/main" id="{FC1A5EEA-FB6C-DE41-AB43-937A4A065F24}"/>
                  </a:ext>
                </a:extLst>
              </p:cNvPr>
              <p:cNvSpPr/>
              <p:nvPr/>
            </p:nvSpPr>
            <p:spPr>
              <a:xfrm>
                <a:off x="3956600" y="3117400"/>
                <a:ext cx="425175" cy="1259125"/>
              </a:xfrm>
              <a:custGeom>
                <a:avLst/>
                <a:gdLst/>
                <a:ahLst/>
                <a:cxnLst/>
                <a:rect l="l" t="t" r="r" b="b"/>
                <a:pathLst>
                  <a:path w="17007" h="50365" extrusionOk="0">
                    <a:moveTo>
                      <a:pt x="15906" y="0"/>
                    </a:moveTo>
                    <a:cubicBezTo>
                      <a:pt x="14015" y="790"/>
                      <a:pt x="11811" y="1261"/>
                      <a:pt x="10550" y="3152"/>
                    </a:cubicBezTo>
                    <a:cubicBezTo>
                      <a:pt x="8661" y="6143"/>
                      <a:pt x="10078" y="10238"/>
                      <a:pt x="10394" y="13388"/>
                    </a:cubicBezTo>
                    <a:cubicBezTo>
                      <a:pt x="11180" y="20632"/>
                      <a:pt x="11495" y="29137"/>
                      <a:pt x="8503" y="36065"/>
                    </a:cubicBezTo>
                    <a:cubicBezTo>
                      <a:pt x="6771" y="40002"/>
                      <a:pt x="4409" y="42208"/>
                      <a:pt x="1731" y="45514"/>
                    </a:cubicBezTo>
                    <a:cubicBezTo>
                      <a:pt x="944" y="46615"/>
                      <a:pt x="0" y="48034"/>
                      <a:pt x="1417" y="49609"/>
                    </a:cubicBezTo>
                    <a:cubicBezTo>
                      <a:pt x="1892" y="50143"/>
                      <a:pt x="2345" y="50364"/>
                      <a:pt x="2818" y="50364"/>
                    </a:cubicBezTo>
                    <a:cubicBezTo>
                      <a:pt x="3598" y="50364"/>
                      <a:pt x="4433" y="49763"/>
                      <a:pt x="5512" y="48979"/>
                    </a:cubicBezTo>
                    <a:cubicBezTo>
                      <a:pt x="11811" y="44411"/>
                      <a:pt x="14015" y="37011"/>
                      <a:pt x="15276" y="29609"/>
                    </a:cubicBezTo>
                    <a:cubicBezTo>
                      <a:pt x="16063" y="24727"/>
                      <a:pt x="17007" y="19371"/>
                      <a:pt x="16221" y="14489"/>
                    </a:cubicBezTo>
                    <a:cubicBezTo>
                      <a:pt x="15590" y="9765"/>
                      <a:pt x="14960" y="4882"/>
                      <a:pt x="16221" y="158"/>
                    </a:cubicBezTo>
                    <a:lnTo>
                      <a:pt x="15906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202;p45">
                <a:extLst>
                  <a:ext uri="{FF2B5EF4-FFF2-40B4-BE49-F238E27FC236}">
                    <a16:creationId xmlns:a16="http://schemas.microsoft.com/office/drawing/2014/main" id="{7A6B53D1-11CA-B94E-BC98-5569A685DC1A}"/>
                  </a:ext>
                </a:extLst>
              </p:cNvPr>
              <p:cNvSpPr/>
              <p:nvPr/>
            </p:nvSpPr>
            <p:spPr>
              <a:xfrm>
                <a:off x="5036600" y="2188250"/>
                <a:ext cx="2096150" cy="1461875"/>
              </a:xfrm>
              <a:custGeom>
                <a:avLst/>
                <a:gdLst/>
                <a:ahLst/>
                <a:cxnLst/>
                <a:rect l="l" t="t" r="r" b="b"/>
                <a:pathLst>
                  <a:path w="83846" h="58475" extrusionOk="0">
                    <a:moveTo>
                      <a:pt x="72044" y="0"/>
                    </a:moveTo>
                    <a:cubicBezTo>
                      <a:pt x="71844" y="0"/>
                      <a:pt x="71649" y="95"/>
                      <a:pt x="71529" y="309"/>
                    </a:cubicBezTo>
                    <a:cubicBezTo>
                      <a:pt x="67936" y="6736"/>
                      <a:pt x="62753" y="12135"/>
                      <a:pt x="57770" y="17505"/>
                    </a:cubicBezTo>
                    <a:cubicBezTo>
                      <a:pt x="53285" y="22339"/>
                      <a:pt x="48448" y="26908"/>
                      <a:pt x="42705" y="30224"/>
                    </a:cubicBezTo>
                    <a:cubicBezTo>
                      <a:pt x="35789" y="34217"/>
                      <a:pt x="26130" y="37300"/>
                      <a:pt x="16982" y="37300"/>
                    </a:cubicBezTo>
                    <a:cubicBezTo>
                      <a:pt x="11262" y="37300"/>
                      <a:pt x="5742" y="36095"/>
                      <a:pt x="1218" y="33152"/>
                    </a:cubicBezTo>
                    <a:cubicBezTo>
                      <a:pt x="1105" y="33079"/>
                      <a:pt x="993" y="33047"/>
                      <a:pt x="889" y="33047"/>
                    </a:cubicBezTo>
                    <a:cubicBezTo>
                      <a:pt x="355" y="33047"/>
                      <a:pt x="1" y="33880"/>
                      <a:pt x="574" y="34254"/>
                    </a:cubicBezTo>
                    <a:lnTo>
                      <a:pt x="572" y="34254"/>
                    </a:lnTo>
                    <a:cubicBezTo>
                      <a:pt x="5234" y="37284"/>
                      <a:pt x="11027" y="38508"/>
                      <a:pt x="16989" y="38508"/>
                    </a:cubicBezTo>
                    <a:cubicBezTo>
                      <a:pt x="24926" y="38508"/>
                      <a:pt x="33162" y="36339"/>
                      <a:pt x="39429" y="33380"/>
                    </a:cubicBezTo>
                    <a:cubicBezTo>
                      <a:pt x="45937" y="30308"/>
                      <a:pt x="51410" y="25870"/>
                      <a:pt x="56422" y="20758"/>
                    </a:cubicBezTo>
                    <a:cubicBezTo>
                      <a:pt x="59172" y="17952"/>
                      <a:pt x="61795" y="15006"/>
                      <a:pt x="64404" y="12068"/>
                    </a:cubicBezTo>
                    <a:cubicBezTo>
                      <a:pt x="66732" y="9450"/>
                      <a:pt x="68803" y="5371"/>
                      <a:pt x="71379" y="3106"/>
                    </a:cubicBezTo>
                    <a:cubicBezTo>
                      <a:pt x="72012" y="2549"/>
                      <a:pt x="72249" y="2254"/>
                      <a:pt x="72434" y="2254"/>
                    </a:cubicBezTo>
                    <a:cubicBezTo>
                      <a:pt x="72680" y="2254"/>
                      <a:pt x="72832" y="2774"/>
                      <a:pt x="73693" y="3893"/>
                    </a:cubicBezTo>
                    <a:cubicBezTo>
                      <a:pt x="74605" y="5079"/>
                      <a:pt x="75540" y="6253"/>
                      <a:pt x="76548" y="7362"/>
                    </a:cubicBezTo>
                    <a:cubicBezTo>
                      <a:pt x="77501" y="8405"/>
                      <a:pt x="78488" y="9442"/>
                      <a:pt x="79600" y="10317"/>
                    </a:cubicBezTo>
                    <a:cubicBezTo>
                      <a:pt x="79798" y="10471"/>
                      <a:pt x="81857" y="11669"/>
                      <a:pt x="81934" y="11851"/>
                    </a:cubicBezTo>
                    <a:cubicBezTo>
                      <a:pt x="83081" y="14546"/>
                      <a:pt x="77600" y="21521"/>
                      <a:pt x="76185" y="23635"/>
                    </a:cubicBezTo>
                    <a:cubicBezTo>
                      <a:pt x="73592" y="27509"/>
                      <a:pt x="70672" y="31151"/>
                      <a:pt x="67740" y="34771"/>
                    </a:cubicBezTo>
                    <a:cubicBezTo>
                      <a:pt x="62523" y="41208"/>
                      <a:pt x="56669" y="47036"/>
                      <a:pt x="49530" y="51348"/>
                    </a:cubicBezTo>
                    <a:cubicBezTo>
                      <a:pt x="45834" y="53580"/>
                      <a:pt x="41686" y="55704"/>
                      <a:pt x="37409" y="56521"/>
                    </a:cubicBezTo>
                    <a:cubicBezTo>
                      <a:pt x="35687" y="56850"/>
                      <a:pt x="32922" y="57137"/>
                      <a:pt x="30135" y="57137"/>
                    </a:cubicBezTo>
                    <a:cubicBezTo>
                      <a:pt x="27130" y="57137"/>
                      <a:pt x="24099" y="56804"/>
                      <a:pt x="22321" y="55832"/>
                    </a:cubicBezTo>
                    <a:cubicBezTo>
                      <a:pt x="22214" y="55774"/>
                      <a:pt x="22109" y="55748"/>
                      <a:pt x="22010" y="55748"/>
                    </a:cubicBezTo>
                    <a:cubicBezTo>
                      <a:pt x="21440" y="55748"/>
                      <a:pt x="21063" y="56597"/>
                      <a:pt x="21677" y="56931"/>
                    </a:cubicBezTo>
                    <a:cubicBezTo>
                      <a:pt x="23770" y="58075"/>
                      <a:pt x="26927" y="58474"/>
                      <a:pt x="30066" y="58474"/>
                    </a:cubicBezTo>
                    <a:cubicBezTo>
                      <a:pt x="32909" y="58474"/>
                      <a:pt x="35737" y="58147"/>
                      <a:pt x="37748" y="57750"/>
                    </a:cubicBezTo>
                    <a:cubicBezTo>
                      <a:pt x="44527" y="56416"/>
                      <a:pt x="51122" y="52288"/>
                      <a:pt x="56445" y="48070"/>
                    </a:cubicBezTo>
                    <a:cubicBezTo>
                      <a:pt x="62644" y="43159"/>
                      <a:pt x="67614" y="37128"/>
                      <a:pt x="72441" y="30911"/>
                    </a:cubicBezTo>
                    <a:cubicBezTo>
                      <a:pt x="77015" y="25021"/>
                      <a:pt x="81178" y="18878"/>
                      <a:pt x="83719" y="11825"/>
                    </a:cubicBezTo>
                    <a:cubicBezTo>
                      <a:pt x="83845" y="11470"/>
                      <a:pt x="83570" y="11164"/>
                      <a:pt x="83273" y="11041"/>
                    </a:cubicBezTo>
                    <a:cubicBezTo>
                      <a:pt x="78672" y="9114"/>
                      <a:pt x="75440" y="4219"/>
                      <a:pt x="72631" y="309"/>
                    </a:cubicBezTo>
                    <a:cubicBezTo>
                      <a:pt x="72490" y="114"/>
                      <a:pt x="72264" y="0"/>
                      <a:pt x="7204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203;p45">
                <a:extLst>
                  <a:ext uri="{FF2B5EF4-FFF2-40B4-BE49-F238E27FC236}">
                    <a16:creationId xmlns:a16="http://schemas.microsoft.com/office/drawing/2014/main" id="{4EED09E7-79CE-544D-8DFD-AD058F979E0D}"/>
                  </a:ext>
                </a:extLst>
              </p:cNvPr>
              <p:cNvSpPr/>
              <p:nvPr/>
            </p:nvSpPr>
            <p:spPr>
              <a:xfrm>
                <a:off x="5575200" y="3590250"/>
                <a:ext cx="61925" cy="1006225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40249" extrusionOk="0">
                    <a:moveTo>
                      <a:pt x="780" y="1"/>
                    </a:moveTo>
                    <a:cubicBezTo>
                      <a:pt x="461" y="1"/>
                      <a:pt x="139" y="206"/>
                      <a:pt x="132" y="617"/>
                    </a:cubicBezTo>
                    <a:cubicBezTo>
                      <a:pt x="0" y="8155"/>
                      <a:pt x="193" y="15715"/>
                      <a:pt x="319" y="23254"/>
                    </a:cubicBezTo>
                    <a:cubicBezTo>
                      <a:pt x="377" y="26730"/>
                      <a:pt x="475" y="30216"/>
                      <a:pt x="686" y="33688"/>
                    </a:cubicBezTo>
                    <a:cubicBezTo>
                      <a:pt x="758" y="34881"/>
                      <a:pt x="680" y="36294"/>
                      <a:pt x="949" y="37434"/>
                    </a:cubicBezTo>
                    <a:lnTo>
                      <a:pt x="1010" y="38279"/>
                    </a:lnTo>
                    <a:cubicBezTo>
                      <a:pt x="892" y="38734"/>
                      <a:pt x="916" y="39013"/>
                      <a:pt x="1084" y="39115"/>
                    </a:cubicBezTo>
                    <a:lnTo>
                      <a:pt x="1084" y="39115"/>
                    </a:lnTo>
                    <a:cubicBezTo>
                      <a:pt x="892" y="39391"/>
                      <a:pt x="878" y="39819"/>
                      <a:pt x="1235" y="40066"/>
                    </a:cubicBezTo>
                    <a:lnTo>
                      <a:pt x="1356" y="40150"/>
                    </a:lnTo>
                    <a:cubicBezTo>
                      <a:pt x="1455" y="40219"/>
                      <a:pt x="1560" y="40249"/>
                      <a:pt x="1664" y="40249"/>
                    </a:cubicBezTo>
                    <a:cubicBezTo>
                      <a:pt x="1994" y="40249"/>
                      <a:pt x="2304" y="39942"/>
                      <a:pt x="2315" y="39600"/>
                    </a:cubicBezTo>
                    <a:cubicBezTo>
                      <a:pt x="2476" y="34195"/>
                      <a:pt x="1684" y="28673"/>
                      <a:pt x="1594" y="23256"/>
                    </a:cubicBezTo>
                    <a:cubicBezTo>
                      <a:pt x="1468" y="15715"/>
                      <a:pt x="1275" y="8155"/>
                      <a:pt x="1406" y="617"/>
                    </a:cubicBezTo>
                    <a:cubicBezTo>
                      <a:pt x="1413" y="206"/>
                      <a:pt x="1098" y="1"/>
                      <a:pt x="780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204;p45">
                <a:extLst>
                  <a:ext uri="{FF2B5EF4-FFF2-40B4-BE49-F238E27FC236}">
                    <a16:creationId xmlns:a16="http://schemas.microsoft.com/office/drawing/2014/main" id="{76628BC7-51DB-D94D-9B36-2A689CE6AF41}"/>
                  </a:ext>
                </a:extLst>
              </p:cNvPr>
              <p:cNvSpPr/>
              <p:nvPr/>
            </p:nvSpPr>
            <p:spPr>
              <a:xfrm>
                <a:off x="5192850" y="3109550"/>
                <a:ext cx="413400" cy="1078800"/>
              </a:xfrm>
              <a:custGeom>
                <a:avLst/>
                <a:gdLst/>
                <a:ahLst/>
                <a:cxnLst/>
                <a:rect l="l" t="t" r="r" b="b"/>
                <a:pathLst>
                  <a:path w="16536" h="43152" extrusionOk="0">
                    <a:moveTo>
                      <a:pt x="1418" y="0"/>
                    </a:moveTo>
                    <a:lnTo>
                      <a:pt x="1418" y="0"/>
                    </a:lnTo>
                    <a:cubicBezTo>
                      <a:pt x="1575" y="2678"/>
                      <a:pt x="630" y="5356"/>
                      <a:pt x="472" y="8032"/>
                    </a:cubicBezTo>
                    <a:cubicBezTo>
                      <a:pt x="1" y="13230"/>
                      <a:pt x="1" y="18112"/>
                      <a:pt x="946" y="23308"/>
                    </a:cubicBezTo>
                    <a:cubicBezTo>
                      <a:pt x="2205" y="30710"/>
                      <a:pt x="5984" y="40790"/>
                      <a:pt x="14489" y="42522"/>
                    </a:cubicBezTo>
                    <a:cubicBezTo>
                      <a:pt x="15119" y="42678"/>
                      <a:pt x="15592" y="42994"/>
                      <a:pt x="16220" y="43152"/>
                    </a:cubicBezTo>
                    <a:cubicBezTo>
                      <a:pt x="16536" y="40946"/>
                      <a:pt x="16064" y="38270"/>
                      <a:pt x="16064" y="35906"/>
                    </a:cubicBezTo>
                    <a:cubicBezTo>
                      <a:pt x="9447" y="35120"/>
                      <a:pt x="5037" y="26457"/>
                      <a:pt x="4251" y="20630"/>
                    </a:cubicBezTo>
                    <a:cubicBezTo>
                      <a:pt x="3306" y="14333"/>
                      <a:pt x="3464" y="7087"/>
                      <a:pt x="5982" y="1104"/>
                    </a:cubicBezTo>
                    <a:cubicBezTo>
                      <a:pt x="4567" y="946"/>
                      <a:pt x="2677" y="158"/>
                      <a:pt x="1575" y="158"/>
                    </a:cubicBez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205;p45">
                <a:extLst>
                  <a:ext uri="{FF2B5EF4-FFF2-40B4-BE49-F238E27FC236}">
                    <a16:creationId xmlns:a16="http://schemas.microsoft.com/office/drawing/2014/main" id="{810B031A-FA2E-E24C-92F3-11F7EDA6E35F}"/>
                  </a:ext>
                </a:extLst>
              </p:cNvPr>
              <p:cNvSpPr/>
              <p:nvPr/>
            </p:nvSpPr>
            <p:spPr>
              <a:xfrm>
                <a:off x="4149275" y="2865575"/>
                <a:ext cx="497125" cy="36175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14470" extrusionOk="0">
                    <a:moveTo>
                      <a:pt x="14946" y="1"/>
                    </a:moveTo>
                    <a:cubicBezTo>
                      <a:pt x="11143" y="1"/>
                      <a:pt x="7072" y="450"/>
                      <a:pt x="3999" y="2242"/>
                    </a:cubicBezTo>
                    <a:cubicBezTo>
                      <a:pt x="70" y="4528"/>
                      <a:pt x="21" y="9823"/>
                      <a:pt x="2" y="13854"/>
                    </a:cubicBezTo>
                    <a:cubicBezTo>
                      <a:pt x="0" y="14265"/>
                      <a:pt x="318" y="14470"/>
                      <a:pt x="637" y="14470"/>
                    </a:cubicBezTo>
                    <a:cubicBezTo>
                      <a:pt x="956" y="14470"/>
                      <a:pt x="1275" y="14265"/>
                      <a:pt x="1277" y="13854"/>
                    </a:cubicBezTo>
                    <a:cubicBezTo>
                      <a:pt x="1302" y="8965"/>
                      <a:pt x="1594" y="4041"/>
                      <a:pt x="7011" y="2417"/>
                    </a:cubicBezTo>
                    <a:cubicBezTo>
                      <a:pt x="9783" y="1587"/>
                      <a:pt x="12739" y="1307"/>
                      <a:pt x="15665" y="1307"/>
                    </a:cubicBezTo>
                    <a:cubicBezTo>
                      <a:pt x="16807" y="1307"/>
                      <a:pt x="17945" y="1350"/>
                      <a:pt x="19066" y="1419"/>
                    </a:cubicBezTo>
                    <a:cubicBezTo>
                      <a:pt x="19082" y="1420"/>
                      <a:pt x="19097" y="1421"/>
                      <a:pt x="19113" y="1421"/>
                    </a:cubicBezTo>
                    <a:cubicBezTo>
                      <a:pt x="19884" y="1421"/>
                      <a:pt x="19865" y="194"/>
                      <a:pt x="19066" y="144"/>
                    </a:cubicBezTo>
                    <a:cubicBezTo>
                      <a:pt x="17776" y="65"/>
                      <a:pt x="16380" y="1"/>
                      <a:pt x="14946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206;p45">
                <a:extLst>
                  <a:ext uri="{FF2B5EF4-FFF2-40B4-BE49-F238E27FC236}">
                    <a16:creationId xmlns:a16="http://schemas.microsoft.com/office/drawing/2014/main" id="{659EC4ED-1B67-F34B-808B-5CE2F1731BD1}"/>
                  </a:ext>
                </a:extLst>
              </p:cNvPr>
              <p:cNvSpPr/>
              <p:nvPr/>
            </p:nvSpPr>
            <p:spPr>
              <a:xfrm>
                <a:off x="4987275" y="2857375"/>
                <a:ext cx="517900" cy="287100"/>
              </a:xfrm>
              <a:custGeom>
                <a:avLst/>
                <a:gdLst/>
                <a:ahLst/>
                <a:cxnLst/>
                <a:rect l="l" t="t" r="r" b="b"/>
                <a:pathLst>
                  <a:path w="20716" h="11484" extrusionOk="0">
                    <a:moveTo>
                      <a:pt x="802" y="0"/>
                    </a:moveTo>
                    <a:cubicBezTo>
                      <a:pt x="1" y="0"/>
                      <a:pt x="9" y="1255"/>
                      <a:pt x="822" y="1276"/>
                    </a:cubicBezTo>
                    <a:cubicBezTo>
                      <a:pt x="5050" y="1382"/>
                      <a:pt x="9674" y="2003"/>
                      <a:pt x="13742" y="3290"/>
                    </a:cubicBezTo>
                    <a:cubicBezTo>
                      <a:pt x="17521" y="4486"/>
                      <a:pt x="18982" y="7041"/>
                      <a:pt x="19398" y="10875"/>
                    </a:cubicBezTo>
                    <a:cubicBezTo>
                      <a:pt x="19442" y="11279"/>
                      <a:pt x="19784" y="11483"/>
                      <a:pt x="20103" y="11483"/>
                    </a:cubicBezTo>
                    <a:cubicBezTo>
                      <a:pt x="20421" y="11483"/>
                      <a:pt x="20716" y="11281"/>
                      <a:pt x="20671" y="10875"/>
                    </a:cubicBezTo>
                    <a:cubicBezTo>
                      <a:pt x="20325" y="7667"/>
                      <a:pt x="19494" y="4723"/>
                      <a:pt x="16534" y="3050"/>
                    </a:cubicBezTo>
                    <a:cubicBezTo>
                      <a:pt x="12143" y="565"/>
                      <a:pt x="5749" y="123"/>
                      <a:pt x="822" y="1"/>
                    </a:cubicBezTo>
                    <a:cubicBezTo>
                      <a:pt x="815" y="0"/>
                      <a:pt x="808" y="0"/>
                      <a:pt x="80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207;p45">
                <a:extLst>
                  <a:ext uri="{FF2B5EF4-FFF2-40B4-BE49-F238E27FC236}">
                    <a16:creationId xmlns:a16="http://schemas.microsoft.com/office/drawing/2014/main" id="{96093675-EBE5-E54E-B56D-1DB48592BB46}"/>
                  </a:ext>
                </a:extLst>
              </p:cNvPr>
              <p:cNvSpPr/>
              <p:nvPr/>
            </p:nvSpPr>
            <p:spPr>
              <a:xfrm>
                <a:off x="4434275" y="2688300"/>
                <a:ext cx="218550" cy="200650"/>
              </a:xfrm>
              <a:custGeom>
                <a:avLst/>
                <a:gdLst/>
                <a:ahLst/>
                <a:cxnLst/>
                <a:rect l="l" t="t" r="r" b="b"/>
                <a:pathLst>
                  <a:path w="8742" h="8026" extrusionOk="0">
                    <a:moveTo>
                      <a:pt x="7804" y="1"/>
                    </a:moveTo>
                    <a:cubicBezTo>
                      <a:pt x="7756" y="1"/>
                      <a:pt x="7706" y="6"/>
                      <a:pt x="7653" y="17"/>
                    </a:cubicBezTo>
                    <a:cubicBezTo>
                      <a:pt x="3985" y="805"/>
                      <a:pt x="1046" y="3590"/>
                      <a:pt x="122" y="7234"/>
                    </a:cubicBezTo>
                    <a:cubicBezTo>
                      <a:pt x="0" y="7712"/>
                      <a:pt x="397" y="8026"/>
                      <a:pt x="776" y="8026"/>
                    </a:cubicBezTo>
                    <a:cubicBezTo>
                      <a:pt x="1027" y="8026"/>
                      <a:pt x="1270" y="7889"/>
                      <a:pt x="1351" y="7572"/>
                    </a:cubicBezTo>
                    <a:cubicBezTo>
                      <a:pt x="2172" y="4335"/>
                      <a:pt x="4741" y="1945"/>
                      <a:pt x="7992" y="1247"/>
                    </a:cubicBezTo>
                    <a:cubicBezTo>
                      <a:pt x="8741" y="1084"/>
                      <a:pt x="8494" y="1"/>
                      <a:pt x="780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208;p45">
                <a:extLst>
                  <a:ext uri="{FF2B5EF4-FFF2-40B4-BE49-F238E27FC236}">
                    <a16:creationId xmlns:a16="http://schemas.microsoft.com/office/drawing/2014/main" id="{CF2CCC44-F26B-D24B-A76A-64AA519A077B}"/>
                  </a:ext>
                </a:extLst>
              </p:cNvPr>
              <p:cNvSpPr/>
              <p:nvPr/>
            </p:nvSpPr>
            <p:spPr>
              <a:xfrm>
                <a:off x="4945775" y="2684175"/>
                <a:ext cx="2048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8178" extrusionOk="0">
                    <a:moveTo>
                      <a:pt x="905" y="1"/>
                    </a:moveTo>
                    <a:cubicBezTo>
                      <a:pt x="235" y="1"/>
                      <a:pt x="0" y="1067"/>
                      <a:pt x="737" y="1252"/>
                    </a:cubicBezTo>
                    <a:cubicBezTo>
                      <a:pt x="3755" y="2010"/>
                      <a:pt x="6618" y="4279"/>
                      <a:pt x="6883" y="7567"/>
                    </a:cubicBezTo>
                    <a:cubicBezTo>
                      <a:pt x="6917" y="7973"/>
                      <a:pt x="7254" y="8178"/>
                      <a:pt x="7573" y="8178"/>
                    </a:cubicBezTo>
                    <a:cubicBezTo>
                      <a:pt x="7891" y="8178"/>
                      <a:pt x="8191" y="7975"/>
                      <a:pt x="8158" y="7567"/>
                    </a:cubicBezTo>
                    <a:cubicBezTo>
                      <a:pt x="7844" y="3700"/>
                      <a:pt x="4689" y="931"/>
                      <a:pt x="1075" y="23"/>
                    </a:cubicBezTo>
                    <a:cubicBezTo>
                      <a:pt x="1016" y="8"/>
                      <a:pt x="959" y="1"/>
                      <a:pt x="90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209;p45">
                <a:extLst>
                  <a:ext uri="{FF2B5EF4-FFF2-40B4-BE49-F238E27FC236}">
                    <a16:creationId xmlns:a16="http://schemas.microsoft.com/office/drawing/2014/main" id="{5868C0CE-7A2F-BD47-83B9-B5541EAB92AC}"/>
                  </a:ext>
                </a:extLst>
              </p:cNvPr>
              <p:cNvSpPr/>
              <p:nvPr/>
            </p:nvSpPr>
            <p:spPr>
              <a:xfrm>
                <a:off x="4529800" y="2762900"/>
                <a:ext cx="128450" cy="1340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5363" extrusionOk="0">
                    <a:moveTo>
                      <a:pt x="4340" y="0"/>
                    </a:moveTo>
                    <a:cubicBezTo>
                      <a:pt x="4332" y="0"/>
                      <a:pt x="4324" y="0"/>
                      <a:pt x="4316" y="1"/>
                    </a:cubicBezTo>
                    <a:cubicBezTo>
                      <a:pt x="1714" y="79"/>
                      <a:pt x="466" y="2222"/>
                      <a:pt x="80" y="4563"/>
                    </a:cubicBezTo>
                    <a:cubicBezTo>
                      <a:pt x="1" y="5046"/>
                      <a:pt x="414" y="5363"/>
                      <a:pt x="784" y="5363"/>
                    </a:cubicBezTo>
                    <a:cubicBezTo>
                      <a:pt x="1029" y="5363"/>
                      <a:pt x="1256" y="5224"/>
                      <a:pt x="1309" y="4902"/>
                    </a:cubicBezTo>
                    <a:cubicBezTo>
                      <a:pt x="1593" y="3178"/>
                      <a:pt x="2305" y="1335"/>
                      <a:pt x="4316" y="1275"/>
                    </a:cubicBezTo>
                    <a:cubicBezTo>
                      <a:pt x="5126" y="1251"/>
                      <a:pt x="5137" y="0"/>
                      <a:pt x="434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210;p45">
                <a:extLst>
                  <a:ext uri="{FF2B5EF4-FFF2-40B4-BE49-F238E27FC236}">
                    <a16:creationId xmlns:a16="http://schemas.microsoft.com/office/drawing/2014/main" id="{9BB740C3-6298-5F41-B890-B7E4C4930DC2}"/>
                  </a:ext>
                </a:extLst>
              </p:cNvPr>
              <p:cNvSpPr/>
              <p:nvPr/>
            </p:nvSpPr>
            <p:spPr>
              <a:xfrm>
                <a:off x="4967550" y="2774725"/>
                <a:ext cx="10470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4104" extrusionOk="0">
                    <a:moveTo>
                      <a:pt x="792" y="0"/>
                    </a:moveTo>
                    <a:cubicBezTo>
                      <a:pt x="1" y="0"/>
                      <a:pt x="13" y="1245"/>
                      <a:pt x="821" y="1276"/>
                    </a:cubicBezTo>
                    <a:lnTo>
                      <a:pt x="821" y="1274"/>
                    </a:lnTo>
                    <a:cubicBezTo>
                      <a:pt x="1996" y="1318"/>
                      <a:pt x="2729" y="2603"/>
                      <a:pt x="2885" y="3642"/>
                    </a:cubicBezTo>
                    <a:cubicBezTo>
                      <a:pt x="2934" y="3964"/>
                      <a:pt x="3158" y="4103"/>
                      <a:pt x="3403" y="4103"/>
                    </a:cubicBezTo>
                    <a:cubicBezTo>
                      <a:pt x="3772" y="4103"/>
                      <a:pt x="4188" y="3787"/>
                      <a:pt x="4115" y="3303"/>
                    </a:cubicBezTo>
                    <a:cubicBezTo>
                      <a:pt x="3869" y="1669"/>
                      <a:pt x="2552" y="66"/>
                      <a:pt x="821" y="1"/>
                    </a:cubicBezTo>
                    <a:cubicBezTo>
                      <a:pt x="811" y="1"/>
                      <a:pt x="802" y="0"/>
                      <a:pt x="79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211;p45">
                <a:extLst>
                  <a:ext uri="{FF2B5EF4-FFF2-40B4-BE49-F238E27FC236}">
                    <a16:creationId xmlns:a16="http://schemas.microsoft.com/office/drawing/2014/main" id="{049A3142-8311-EB46-A8FC-46726D6D4031}"/>
                  </a:ext>
                </a:extLst>
              </p:cNvPr>
              <p:cNvSpPr/>
              <p:nvPr/>
            </p:nvSpPr>
            <p:spPr>
              <a:xfrm>
                <a:off x="3656100" y="1230625"/>
                <a:ext cx="2199650" cy="1824025"/>
              </a:xfrm>
              <a:custGeom>
                <a:avLst/>
                <a:gdLst/>
                <a:ahLst/>
                <a:cxnLst/>
                <a:rect l="l" t="t" r="r" b="b"/>
                <a:pathLst>
                  <a:path w="87986" h="72961" extrusionOk="0">
                    <a:moveTo>
                      <a:pt x="45340" y="0"/>
                    </a:moveTo>
                    <a:cubicBezTo>
                      <a:pt x="39094" y="0"/>
                      <a:pt x="32778" y="1428"/>
                      <a:pt x="27073" y="4043"/>
                    </a:cubicBezTo>
                    <a:cubicBezTo>
                      <a:pt x="20892" y="6877"/>
                      <a:pt x="15603" y="11852"/>
                      <a:pt x="12437" y="17870"/>
                    </a:cubicBezTo>
                    <a:cubicBezTo>
                      <a:pt x="8241" y="25842"/>
                      <a:pt x="8004" y="34857"/>
                      <a:pt x="6396" y="43529"/>
                    </a:cubicBezTo>
                    <a:cubicBezTo>
                      <a:pt x="5446" y="48664"/>
                      <a:pt x="2431" y="52099"/>
                      <a:pt x="729" y="56801"/>
                    </a:cubicBezTo>
                    <a:cubicBezTo>
                      <a:pt x="122" y="58473"/>
                      <a:pt x="1" y="59771"/>
                      <a:pt x="1220" y="61207"/>
                    </a:cubicBezTo>
                    <a:cubicBezTo>
                      <a:pt x="3117" y="63440"/>
                      <a:pt x="7084" y="64602"/>
                      <a:pt x="9616" y="65968"/>
                    </a:cubicBezTo>
                    <a:cubicBezTo>
                      <a:pt x="13504" y="68066"/>
                      <a:pt x="17395" y="70074"/>
                      <a:pt x="21772" y="70891"/>
                    </a:cubicBezTo>
                    <a:cubicBezTo>
                      <a:pt x="21818" y="70899"/>
                      <a:pt x="21862" y="70903"/>
                      <a:pt x="21905" y="70903"/>
                    </a:cubicBezTo>
                    <a:cubicBezTo>
                      <a:pt x="22609" y="70903"/>
                      <a:pt x="22871" y="69804"/>
                      <a:pt x="22111" y="69662"/>
                    </a:cubicBezTo>
                    <a:lnTo>
                      <a:pt x="22111" y="69660"/>
                    </a:lnTo>
                    <a:cubicBezTo>
                      <a:pt x="17591" y="68818"/>
                      <a:pt x="13579" y="66668"/>
                      <a:pt x="9577" y="64494"/>
                    </a:cubicBezTo>
                    <a:cubicBezTo>
                      <a:pt x="5709" y="62393"/>
                      <a:pt x="623" y="61341"/>
                      <a:pt x="3035" y="55187"/>
                    </a:cubicBezTo>
                    <a:cubicBezTo>
                      <a:pt x="4330" y="51878"/>
                      <a:pt x="6424" y="49262"/>
                      <a:pt x="7280" y="45719"/>
                    </a:cubicBezTo>
                    <a:cubicBezTo>
                      <a:pt x="8290" y="41537"/>
                      <a:pt x="8557" y="37165"/>
                      <a:pt x="9249" y="32925"/>
                    </a:cubicBezTo>
                    <a:cubicBezTo>
                      <a:pt x="10682" y="24137"/>
                      <a:pt x="13500" y="15916"/>
                      <a:pt x="20373" y="9909"/>
                    </a:cubicBezTo>
                    <a:cubicBezTo>
                      <a:pt x="27071" y="4052"/>
                      <a:pt x="36860" y="1173"/>
                      <a:pt x="45717" y="1173"/>
                    </a:cubicBezTo>
                    <a:cubicBezTo>
                      <a:pt x="46005" y="1173"/>
                      <a:pt x="46292" y="1176"/>
                      <a:pt x="46577" y="1183"/>
                    </a:cubicBezTo>
                    <a:cubicBezTo>
                      <a:pt x="65925" y="1593"/>
                      <a:pt x="79312" y="18601"/>
                      <a:pt x="80434" y="37037"/>
                    </a:cubicBezTo>
                    <a:cubicBezTo>
                      <a:pt x="80850" y="43868"/>
                      <a:pt x="79454" y="51477"/>
                      <a:pt x="82437" y="57911"/>
                    </a:cubicBezTo>
                    <a:cubicBezTo>
                      <a:pt x="83928" y="61130"/>
                      <a:pt x="87659" y="64527"/>
                      <a:pt x="83289" y="67338"/>
                    </a:cubicBezTo>
                    <a:cubicBezTo>
                      <a:pt x="80354" y="69227"/>
                      <a:pt x="76505" y="71685"/>
                      <a:pt x="72967" y="71685"/>
                    </a:cubicBezTo>
                    <a:cubicBezTo>
                      <a:pt x="72147" y="71685"/>
                      <a:pt x="72145" y="72960"/>
                      <a:pt x="72967" y="72960"/>
                    </a:cubicBezTo>
                    <a:cubicBezTo>
                      <a:pt x="77113" y="72960"/>
                      <a:pt x="83698" y="69719"/>
                      <a:pt x="86400" y="66554"/>
                    </a:cubicBezTo>
                    <a:cubicBezTo>
                      <a:pt x="87403" y="65379"/>
                      <a:pt x="87986" y="64259"/>
                      <a:pt x="87435" y="62714"/>
                    </a:cubicBezTo>
                    <a:cubicBezTo>
                      <a:pt x="87158" y="61937"/>
                      <a:pt x="86367" y="61397"/>
                      <a:pt x="85874" y="60787"/>
                    </a:cubicBezTo>
                    <a:cubicBezTo>
                      <a:pt x="84040" y="58509"/>
                      <a:pt x="82881" y="56099"/>
                      <a:pt x="82321" y="53216"/>
                    </a:cubicBezTo>
                    <a:cubicBezTo>
                      <a:pt x="80661" y="44657"/>
                      <a:pt x="82921" y="35775"/>
                      <a:pt x="80092" y="27341"/>
                    </a:cubicBezTo>
                    <a:cubicBezTo>
                      <a:pt x="77846" y="20643"/>
                      <a:pt x="74274" y="13630"/>
                      <a:pt x="69025" y="8786"/>
                    </a:cubicBezTo>
                    <a:cubicBezTo>
                      <a:pt x="62451" y="2719"/>
                      <a:pt x="53961" y="0"/>
                      <a:pt x="4534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212;p45">
                <a:extLst>
                  <a:ext uri="{FF2B5EF4-FFF2-40B4-BE49-F238E27FC236}">
                    <a16:creationId xmlns:a16="http://schemas.microsoft.com/office/drawing/2014/main" id="{7C4D4B4E-FBCB-3440-8E7A-5FA2E7DD6A45}"/>
                  </a:ext>
                </a:extLst>
              </p:cNvPr>
              <p:cNvSpPr/>
              <p:nvPr/>
            </p:nvSpPr>
            <p:spPr>
              <a:xfrm>
                <a:off x="6713950" y="2369025"/>
                <a:ext cx="344250" cy="280375"/>
              </a:xfrm>
              <a:custGeom>
                <a:avLst/>
                <a:gdLst/>
                <a:ahLst/>
                <a:cxnLst/>
                <a:rect l="l" t="t" r="r" b="b"/>
                <a:pathLst>
                  <a:path w="13770" h="11215" extrusionOk="0">
                    <a:moveTo>
                      <a:pt x="916" y="0"/>
                    </a:moveTo>
                    <a:cubicBezTo>
                      <a:pt x="433" y="0"/>
                      <a:pt x="0" y="640"/>
                      <a:pt x="439" y="1095"/>
                    </a:cubicBezTo>
                    <a:cubicBezTo>
                      <a:pt x="4036" y="4829"/>
                      <a:pt x="8095" y="8413"/>
                      <a:pt x="12537" y="11117"/>
                    </a:cubicBezTo>
                    <a:cubicBezTo>
                      <a:pt x="12648" y="11185"/>
                      <a:pt x="12757" y="11214"/>
                      <a:pt x="12860" y="11214"/>
                    </a:cubicBezTo>
                    <a:cubicBezTo>
                      <a:pt x="13408" y="11214"/>
                      <a:pt x="13770" y="10375"/>
                      <a:pt x="13179" y="10016"/>
                    </a:cubicBezTo>
                    <a:cubicBezTo>
                      <a:pt x="8830" y="7368"/>
                      <a:pt x="4865" y="3852"/>
                      <a:pt x="1340" y="194"/>
                    </a:cubicBezTo>
                    <a:cubicBezTo>
                      <a:pt x="1209" y="57"/>
                      <a:pt x="1060" y="0"/>
                      <a:pt x="91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213;p45">
                <a:extLst>
                  <a:ext uri="{FF2B5EF4-FFF2-40B4-BE49-F238E27FC236}">
                    <a16:creationId xmlns:a16="http://schemas.microsoft.com/office/drawing/2014/main" id="{40D82A88-3863-314C-A2B5-2F38D7D9F38B}"/>
                  </a:ext>
                </a:extLst>
              </p:cNvPr>
              <p:cNvSpPr/>
              <p:nvPr/>
            </p:nvSpPr>
            <p:spPr>
              <a:xfrm>
                <a:off x="6879450" y="1838875"/>
                <a:ext cx="534500" cy="629700"/>
              </a:xfrm>
              <a:custGeom>
                <a:avLst/>
                <a:gdLst/>
                <a:ahLst/>
                <a:cxnLst/>
                <a:rect l="l" t="t" r="r" b="b"/>
                <a:pathLst>
                  <a:path w="21380" h="25188" extrusionOk="0">
                    <a:moveTo>
                      <a:pt x="11543" y="1"/>
                    </a:moveTo>
                    <a:cubicBezTo>
                      <a:pt x="9993" y="1"/>
                      <a:pt x="8383" y="3787"/>
                      <a:pt x="7205" y="6977"/>
                    </a:cubicBezTo>
                    <a:lnTo>
                      <a:pt x="7205" y="6977"/>
                    </a:lnTo>
                    <a:cubicBezTo>
                      <a:pt x="7148" y="5283"/>
                      <a:pt x="6755" y="3801"/>
                      <a:pt x="5549" y="3801"/>
                    </a:cubicBezTo>
                    <a:cubicBezTo>
                      <a:pt x="5383" y="3801"/>
                      <a:pt x="5201" y="3829"/>
                      <a:pt x="5004" y="3888"/>
                    </a:cubicBezTo>
                    <a:cubicBezTo>
                      <a:pt x="3923" y="4213"/>
                      <a:pt x="3643" y="6242"/>
                      <a:pt x="3418" y="7087"/>
                    </a:cubicBezTo>
                    <a:cubicBezTo>
                      <a:pt x="2501" y="10541"/>
                      <a:pt x="2210" y="14261"/>
                      <a:pt x="300" y="17367"/>
                    </a:cubicBezTo>
                    <a:cubicBezTo>
                      <a:pt x="1" y="17854"/>
                      <a:pt x="441" y="18312"/>
                      <a:pt x="881" y="18312"/>
                    </a:cubicBezTo>
                    <a:cubicBezTo>
                      <a:pt x="1075" y="18312"/>
                      <a:pt x="1269" y="18223"/>
                      <a:pt x="1400" y="18010"/>
                    </a:cubicBezTo>
                    <a:cubicBezTo>
                      <a:pt x="3022" y="15373"/>
                      <a:pt x="3560" y="12274"/>
                      <a:pt x="4225" y="9291"/>
                    </a:cubicBezTo>
                    <a:cubicBezTo>
                      <a:pt x="4390" y="8553"/>
                      <a:pt x="4600" y="5898"/>
                      <a:pt x="5414" y="5843"/>
                    </a:cubicBezTo>
                    <a:cubicBezTo>
                      <a:pt x="5420" y="5843"/>
                      <a:pt x="5427" y="5843"/>
                      <a:pt x="5433" y="5843"/>
                    </a:cubicBezTo>
                    <a:cubicBezTo>
                      <a:pt x="6375" y="5843"/>
                      <a:pt x="5701" y="10581"/>
                      <a:pt x="5566" y="11332"/>
                    </a:cubicBezTo>
                    <a:cubicBezTo>
                      <a:pt x="5485" y="11784"/>
                      <a:pt x="5849" y="12139"/>
                      <a:pt x="6218" y="12139"/>
                    </a:cubicBezTo>
                    <a:cubicBezTo>
                      <a:pt x="6407" y="12139"/>
                      <a:pt x="6598" y="12045"/>
                      <a:pt x="6731" y="11823"/>
                    </a:cubicBezTo>
                    <a:cubicBezTo>
                      <a:pt x="7611" y="10350"/>
                      <a:pt x="8186" y="8811"/>
                      <a:pt x="8812" y="7218"/>
                    </a:cubicBezTo>
                    <a:cubicBezTo>
                      <a:pt x="9084" y="6533"/>
                      <a:pt x="10554" y="1903"/>
                      <a:pt x="11199" y="1717"/>
                    </a:cubicBezTo>
                    <a:cubicBezTo>
                      <a:pt x="11210" y="1714"/>
                      <a:pt x="11221" y="1712"/>
                      <a:pt x="11230" y="1712"/>
                    </a:cubicBezTo>
                    <a:cubicBezTo>
                      <a:pt x="11962" y="1712"/>
                      <a:pt x="8802" y="10752"/>
                      <a:pt x="8392" y="11967"/>
                    </a:cubicBezTo>
                    <a:cubicBezTo>
                      <a:pt x="8234" y="12434"/>
                      <a:pt x="8615" y="12747"/>
                      <a:pt x="9006" y="12747"/>
                    </a:cubicBezTo>
                    <a:cubicBezTo>
                      <a:pt x="9213" y="12747"/>
                      <a:pt x="9423" y="12658"/>
                      <a:pt x="9556" y="12458"/>
                    </a:cubicBezTo>
                    <a:cubicBezTo>
                      <a:pt x="10824" y="10554"/>
                      <a:pt x="11873" y="8507"/>
                      <a:pt x="13070" y="6559"/>
                    </a:cubicBezTo>
                    <a:cubicBezTo>
                      <a:pt x="13582" y="5726"/>
                      <a:pt x="14098" y="4870"/>
                      <a:pt x="14684" y="4085"/>
                    </a:cubicBezTo>
                    <a:cubicBezTo>
                      <a:pt x="15096" y="3476"/>
                      <a:pt x="15571" y="2913"/>
                      <a:pt x="16100" y="2403"/>
                    </a:cubicBezTo>
                    <a:cubicBezTo>
                      <a:pt x="16557" y="2159"/>
                      <a:pt x="16854" y="2037"/>
                      <a:pt x="16991" y="2037"/>
                    </a:cubicBezTo>
                    <a:cubicBezTo>
                      <a:pt x="17188" y="2037"/>
                      <a:pt x="17052" y="2291"/>
                      <a:pt x="16583" y="2799"/>
                    </a:cubicBezTo>
                    <a:cubicBezTo>
                      <a:pt x="16330" y="4511"/>
                      <a:pt x="14072" y="6911"/>
                      <a:pt x="13140" y="8369"/>
                    </a:cubicBezTo>
                    <a:cubicBezTo>
                      <a:pt x="11930" y="10266"/>
                      <a:pt x="10722" y="12162"/>
                      <a:pt x="9903" y="14266"/>
                    </a:cubicBezTo>
                    <a:cubicBezTo>
                      <a:pt x="9719" y="14739"/>
                      <a:pt x="10097" y="15026"/>
                      <a:pt x="10494" y="15026"/>
                    </a:cubicBezTo>
                    <a:cubicBezTo>
                      <a:pt x="10709" y="15026"/>
                      <a:pt x="10930" y="14941"/>
                      <a:pt x="11069" y="14757"/>
                    </a:cubicBezTo>
                    <a:cubicBezTo>
                      <a:pt x="12036" y="13473"/>
                      <a:pt x="12972" y="12165"/>
                      <a:pt x="13944" y="10885"/>
                    </a:cubicBezTo>
                    <a:cubicBezTo>
                      <a:pt x="14682" y="9914"/>
                      <a:pt x="16955" y="6170"/>
                      <a:pt x="18317" y="5868"/>
                    </a:cubicBezTo>
                    <a:cubicBezTo>
                      <a:pt x="18411" y="5847"/>
                      <a:pt x="18489" y="5838"/>
                      <a:pt x="18553" y="5838"/>
                    </a:cubicBezTo>
                    <a:cubicBezTo>
                      <a:pt x="19283" y="5838"/>
                      <a:pt x="18239" y="7091"/>
                      <a:pt x="17924" y="7674"/>
                    </a:cubicBezTo>
                    <a:cubicBezTo>
                      <a:pt x="17293" y="8842"/>
                      <a:pt x="16278" y="9854"/>
                      <a:pt x="15453" y="10896"/>
                    </a:cubicBezTo>
                    <a:cubicBezTo>
                      <a:pt x="14226" y="12446"/>
                      <a:pt x="12990" y="13965"/>
                      <a:pt x="11995" y="15683"/>
                    </a:cubicBezTo>
                    <a:cubicBezTo>
                      <a:pt x="11704" y="16186"/>
                      <a:pt x="12110" y="16606"/>
                      <a:pt x="12559" y="16606"/>
                    </a:cubicBezTo>
                    <a:cubicBezTo>
                      <a:pt x="12708" y="16606"/>
                      <a:pt x="12862" y="16560"/>
                      <a:pt x="12997" y="16455"/>
                    </a:cubicBezTo>
                    <a:cubicBezTo>
                      <a:pt x="13957" y="15705"/>
                      <a:pt x="16399" y="12917"/>
                      <a:pt x="17547" y="12917"/>
                    </a:cubicBezTo>
                    <a:cubicBezTo>
                      <a:pt x="17636" y="12917"/>
                      <a:pt x="17717" y="12934"/>
                      <a:pt x="17789" y="12970"/>
                    </a:cubicBezTo>
                    <a:cubicBezTo>
                      <a:pt x="18677" y="13412"/>
                      <a:pt x="15823" y="16369"/>
                      <a:pt x="15294" y="16956"/>
                    </a:cubicBezTo>
                    <a:cubicBezTo>
                      <a:pt x="13021" y="19485"/>
                      <a:pt x="10494" y="22093"/>
                      <a:pt x="7648" y="23978"/>
                    </a:cubicBezTo>
                    <a:cubicBezTo>
                      <a:pt x="7080" y="24355"/>
                      <a:pt x="7430" y="25187"/>
                      <a:pt x="7960" y="25187"/>
                    </a:cubicBezTo>
                    <a:cubicBezTo>
                      <a:pt x="8065" y="25187"/>
                      <a:pt x="8178" y="25154"/>
                      <a:pt x="8292" y="25079"/>
                    </a:cubicBezTo>
                    <a:lnTo>
                      <a:pt x="8292" y="25077"/>
                    </a:lnTo>
                    <a:cubicBezTo>
                      <a:pt x="10698" y="23483"/>
                      <a:pt x="12812" y="21396"/>
                      <a:pt x="14812" y="19332"/>
                    </a:cubicBezTo>
                    <a:cubicBezTo>
                      <a:pt x="16141" y="17961"/>
                      <a:pt x="19204" y="15369"/>
                      <a:pt x="19473" y="13282"/>
                    </a:cubicBezTo>
                    <a:cubicBezTo>
                      <a:pt x="19659" y="11837"/>
                      <a:pt x="19254" y="11303"/>
                      <a:pt x="18551" y="11303"/>
                    </a:cubicBezTo>
                    <a:cubicBezTo>
                      <a:pt x="18010" y="11303"/>
                      <a:pt x="17293" y="11619"/>
                      <a:pt x="16531" y="12079"/>
                    </a:cubicBezTo>
                    <a:lnTo>
                      <a:pt x="16531" y="12079"/>
                    </a:lnTo>
                    <a:cubicBezTo>
                      <a:pt x="18946" y="8960"/>
                      <a:pt x="21380" y="5161"/>
                      <a:pt x="19217" y="4341"/>
                    </a:cubicBezTo>
                    <a:cubicBezTo>
                      <a:pt x="19063" y="4282"/>
                      <a:pt x="18901" y="4254"/>
                      <a:pt x="18734" y="4254"/>
                    </a:cubicBezTo>
                    <a:cubicBezTo>
                      <a:pt x="18239" y="4254"/>
                      <a:pt x="17692" y="4498"/>
                      <a:pt x="17118" y="4910"/>
                    </a:cubicBezTo>
                    <a:lnTo>
                      <a:pt x="17118" y="4910"/>
                    </a:lnTo>
                    <a:cubicBezTo>
                      <a:pt x="18043" y="3053"/>
                      <a:pt x="18454" y="1516"/>
                      <a:pt x="17644" y="937"/>
                    </a:cubicBezTo>
                    <a:cubicBezTo>
                      <a:pt x="17378" y="747"/>
                      <a:pt x="17097" y="659"/>
                      <a:pt x="16806" y="659"/>
                    </a:cubicBezTo>
                    <a:cubicBezTo>
                      <a:pt x="15572" y="659"/>
                      <a:pt x="14142" y="2222"/>
                      <a:pt x="12808" y="4188"/>
                    </a:cubicBezTo>
                    <a:lnTo>
                      <a:pt x="12808" y="4188"/>
                    </a:lnTo>
                    <a:cubicBezTo>
                      <a:pt x="13251" y="2282"/>
                      <a:pt x="13194" y="653"/>
                      <a:pt x="11946" y="90"/>
                    </a:cubicBezTo>
                    <a:cubicBezTo>
                      <a:pt x="11812" y="29"/>
                      <a:pt x="11678" y="1"/>
                      <a:pt x="1154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214;p45">
                <a:extLst>
                  <a:ext uri="{FF2B5EF4-FFF2-40B4-BE49-F238E27FC236}">
                    <a16:creationId xmlns:a16="http://schemas.microsoft.com/office/drawing/2014/main" id="{74FAD4D0-6181-6C42-92A5-1B36D0E162F8}"/>
                  </a:ext>
                </a:extLst>
              </p:cNvPr>
              <p:cNvSpPr/>
              <p:nvPr/>
            </p:nvSpPr>
            <p:spPr>
              <a:xfrm>
                <a:off x="6662125" y="2424500"/>
                <a:ext cx="360900" cy="275950"/>
              </a:xfrm>
              <a:custGeom>
                <a:avLst/>
                <a:gdLst/>
                <a:ahLst/>
                <a:cxnLst/>
                <a:rect l="l" t="t" r="r" b="b"/>
                <a:pathLst>
                  <a:path w="14436" h="11038" extrusionOk="0">
                    <a:moveTo>
                      <a:pt x="941" y="1"/>
                    </a:moveTo>
                    <a:cubicBezTo>
                      <a:pt x="442" y="1"/>
                      <a:pt x="0" y="642"/>
                      <a:pt x="464" y="1081"/>
                    </a:cubicBezTo>
                    <a:cubicBezTo>
                      <a:pt x="4369" y="4779"/>
                      <a:pt x="8543" y="8220"/>
                      <a:pt x="13193" y="10945"/>
                    </a:cubicBezTo>
                    <a:cubicBezTo>
                      <a:pt x="13303" y="11009"/>
                      <a:pt x="13411" y="11037"/>
                      <a:pt x="13512" y="11037"/>
                    </a:cubicBezTo>
                    <a:cubicBezTo>
                      <a:pt x="14068" y="11037"/>
                      <a:pt x="14436" y="10195"/>
                      <a:pt x="13837" y="9845"/>
                    </a:cubicBezTo>
                    <a:cubicBezTo>
                      <a:pt x="9277" y="7173"/>
                      <a:pt x="5195" y="3806"/>
                      <a:pt x="1365" y="179"/>
                    </a:cubicBezTo>
                    <a:cubicBezTo>
                      <a:pt x="1232" y="54"/>
                      <a:pt x="1085" y="1"/>
                      <a:pt x="941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215;p45">
                <a:extLst>
                  <a:ext uri="{FF2B5EF4-FFF2-40B4-BE49-F238E27FC236}">
                    <a16:creationId xmlns:a16="http://schemas.microsoft.com/office/drawing/2014/main" id="{E46C8314-E22D-9F42-B5CE-8D67E72C23EF}"/>
                  </a:ext>
                </a:extLst>
              </p:cNvPr>
              <p:cNvSpPr/>
              <p:nvPr/>
            </p:nvSpPr>
            <p:spPr>
              <a:xfrm>
                <a:off x="5596925" y="3590475"/>
                <a:ext cx="225425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9017" h="34773" extrusionOk="0">
                    <a:moveTo>
                      <a:pt x="611" y="1"/>
                    </a:moveTo>
                    <a:cubicBezTo>
                      <a:pt x="293" y="1"/>
                      <a:pt x="1" y="202"/>
                      <a:pt x="52" y="608"/>
                    </a:cubicBezTo>
                    <a:cubicBezTo>
                      <a:pt x="697" y="5851"/>
                      <a:pt x="9016" y="32357"/>
                      <a:pt x="990" y="33535"/>
                    </a:cubicBezTo>
                    <a:cubicBezTo>
                      <a:pt x="219" y="33649"/>
                      <a:pt x="496" y="34773"/>
                      <a:pt x="1222" y="34773"/>
                    </a:cubicBezTo>
                    <a:cubicBezTo>
                      <a:pt x="1257" y="34773"/>
                      <a:pt x="1293" y="34770"/>
                      <a:pt x="1330" y="34765"/>
                    </a:cubicBezTo>
                    <a:cubicBezTo>
                      <a:pt x="5446" y="34160"/>
                      <a:pt x="6126" y="27885"/>
                      <a:pt x="5851" y="24708"/>
                    </a:cubicBezTo>
                    <a:cubicBezTo>
                      <a:pt x="5149" y="16606"/>
                      <a:pt x="2321" y="8693"/>
                      <a:pt x="1325" y="608"/>
                    </a:cubicBezTo>
                    <a:cubicBezTo>
                      <a:pt x="1276" y="204"/>
                      <a:pt x="930" y="1"/>
                      <a:pt x="611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216;p45">
                <a:extLst>
                  <a:ext uri="{FF2B5EF4-FFF2-40B4-BE49-F238E27FC236}">
                    <a16:creationId xmlns:a16="http://schemas.microsoft.com/office/drawing/2014/main" id="{C08BCF31-EA81-CF47-81CD-E57EFE961167}"/>
                  </a:ext>
                </a:extLst>
              </p:cNvPr>
              <p:cNvSpPr/>
              <p:nvPr/>
            </p:nvSpPr>
            <p:spPr>
              <a:xfrm>
                <a:off x="4449375" y="2700325"/>
                <a:ext cx="203375" cy="188575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7543" extrusionOk="0">
                    <a:moveTo>
                      <a:pt x="7072" y="0"/>
                    </a:moveTo>
                    <a:cubicBezTo>
                      <a:pt x="6834" y="0"/>
                      <a:pt x="6600" y="154"/>
                      <a:pt x="6490" y="426"/>
                    </a:cubicBezTo>
                    <a:cubicBezTo>
                      <a:pt x="6432" y="571"/>
                      <a:pt x="6387" y="722"/>
                      <a:pt x="6357" y="876"/>
                    </a:cubicBezTo>
                    <a:cubicBezTo>
                      <a:pt x="4452" y="1122"/>
                      <a:pt x="2269" y="2195"/>
                      <a:pt x="1471" y="3945"/>
                    </a:cubicBezTo>
                    <a:cubicBezTo>
                      <a:pt x="1401" y="4092"/>
                      <a:pt x="1387" y="4261"/>
                      <a:pt x="1434" y="4417"/>
                    </a:cubicBezTo>
                    <a:cubicBezTo>
                      <a:pt x="1389" y="4559"/>
                      <a:pt x="1354" y="4703"/>
                      <a:pt x="1331" y="4850"/>
                    </a:cubicBezTo>
                    <a:cubicBezTo>
                      <a:pt x="1226" y="4885"/>
                      <a:pt x="1124" y="4929"/>
                      <a:pt x="1028" y="4983"/>
                    </a:cubicBezTo>
                    <a:cubicBezTo>
                      <a:pt x="580" y="5236"/>
                      <a:pt x="279" y="5755"/>
                      <a:pt x="607" y="6225"/>
                    </a:cubicBezTo>
                    <a:cubicBezTo>
                      <a:pt x="501" y="6370"/>
                      <a:pt x="391" y="6512"/>
                      <a:pt x="289" y="6663"/>
                    </a:cubicBezTo>
                    <a:cubicBezTo>
                      <a:pt x="0" y="7088"/>
                      <a:pt x="409" y="7542"/>
                      <a:pt x="828" y="7542"/>
                    </a:cubicBezTo>
                    <a:cubicBezTo>
                      <a:pt x="965" y="7542"/>
                      <a:pt x="1103" y="7493"/>
                      <a:pt x="1219" y="7379"/>
                    </a:cubicBezTo>
                    <a:lnTo>
                      <a:pt x="1420" y="7175"/>
                    </a:lnTo>
                    <a:cubicBezTo>
                      <a:pt x="1668" y="7398"/>
                      <a:pt x="1969" y="7492"/>
                      <a:pt x="2278" y="7492"/>
                    </a:cubicBezTo>
                    <a:cubicBezTo>
                      <a:pt x="3258" y="7492"/>
                      <a:pt x="4316" y="6546"/>
                      <a:pt x="4005" y="5750"/>
                    </a:cubicBezTo>
                    <a:cubicBezTo>
                      <a:pt x="5033" y="5113"/>
                      <a:pt x="5989" y="4152"/>
                      <a:pt x="6508" y="3058"/>
                    </a:cubicBezTo>
                    <a:cubicBezTo>
                      <a:pt x="6543" y="3065"/>
                      <a:pt x="6579" y="3069"/>
                      <a:pt x="6615" y="3069"/>
                    </a:cubicBezTo>
                    <a:cubicBezTo>
                      <a:pt x="6750" y="3069"/>
                      <a:pt x="6888" y="3017"/>
                      <a:pt x="7006" y="2889"/>
                    </a:cubicBezTo>
                    <a:cubicBezTo>
                      <a:pt x="7011" y="2884"/>
                      <a:pt x="7013" y="2879"/>
                      <a:pt x="7020" y="2872"/>
                    </a:cubicBezTo>
                    <a:cubicBezTo>
                      <a:pt x="7079" y="2905"/>
                      <a:pt x="7144" y="2926"/>
                      <a:pt x="7211" y="2935"/>
                    </a:cubicBezTo>
                    <a:cubicBezTo>
                      <a:pt x="7323" y="3001"/>
                      <a:pt x="7440" y="3033"/>
                      <a:pt x="7553" y="3033"/>
                    </a:cubicBezTo>
                    <a:cubicBezTo>
                      <a:pt x="7838" y="3033"/>
                      <a:pt x="8090" y="2828"/>
                      <a:pt x="8123" y="2472"/>
                    </a:cubicBezTo>
                    <a:cubicBezTo>
                      <a:pt x="8135" y="2323"/>
                      <a:pt x="8135" y="2174"/>
                      <a:pt x="8119" y="2027"/>
                    </a:cubicBezTo>
                    <a:cubicBezTo>
                      <a:pt x="8119" y="2016"/>
                      <a:pt x="8123" y="2009"/>
                      <a:pt x="8123" y="2000"/>
                    </a:cubicBezTo>
                    <a:cubicBezTo>
                      <a:pt x="8112" y="1792"/>
                      <a:pt x="8084" y="1585"/>
                      <a:pt x="8040" y="1381"/>
                    </a:cubicBezTo>
                    <a:cubicBezTo>
                      <a:pt x="8030" y="1220"/>
                      <a:pt x="8012" y="1059"/>
                      <a:pt x="7982" y="897"/>
                    </a:cubicBezTo>
                    <a:cubicBezTo>
                      <a:pt x="7956" y="734"/>
                      <a:pt x="7856" y="638"/>
                      <a:pt x="7740" y="573"/>
                    </a:cubicBezTo>
                    <a:cubicBezTo>
                      <a:pt x="7688" y="473"/>
                      <a:pt x="7632" y="376"/>
                      <a:pt x="7570" y="283"/>
                    </a:cubicBezTo>
                    <a:cubicBezTo>
                      <a:pt x="7438" y="89"/>
                      <a:pt x="7254" y="0"/>
                      <a:pt x="707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217;p45">
                <a:extLst>
                  <a:ext uri="{FF2B5EF4-FFF2-40B4-BE49-F238E27FC236}">
                    <a16:creationId xmlns:a16="http://schemas.microsoft.com/office/drawing/2014/main" id="{F5757BFB-06DD-AD42-9CEF-E9EA406271C0}"/>
                  </a:ext>
                </a:extLst>
              </p:cNvPr>
              <p:cNvSpPr/>
              <p:nvPr/>
            </p:nvSpPr>
            <p:spPr>
              <a:xfrm>
                <a:off x="4961075" y="2703125"/>
                <a:ext cx="173150" cy="171600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6864" extrusionOk="0">
                    <a:moveTo>
                      <a:pt x="891" y="0"/>
                    </a:moveTo>
                    <a:cubicBezTo>
                      <a:pt x="583" y="0"/>
                      <a:pt x="296" y="243"/>
                      <a:pt x="293" y="587"/>
                    </a:cubicBezTo>
                    <a:cubicBezTo>
                      <a:pt x="295" y="669"/>
                      <a:pt x="302" y="750"/>
                      <a:pt x="314" y="831"/>
                    </a:cubicBezTo>
                    <a:cubicBezTo>
                      <a:pt x="121" y="968"/>
                      <a:pt x="0" y="1199"/>
                      <a:pt x="77" y="1453"/>
                    </a:cubicBezTo>
                    <a:cubicBezTo>
                      <a:pt x="368" y="2416"/>
                      <a:pt x="1091" y="3239"/>
                      <a:pt x="1980" y="3740"/>
                    </a:cubicBezTo>
                    <a:cubicBezTo>
                      <a:pt x="2490" y="4121"/>
                      <a:pt x="3059" y="4419"/>
                      <a:pt x="3662" y="4620"/>
                    </a:cubicBezTo>
                    <a:cubicBezTo>
                      <a:pt x="3679" y="4668"/>
                      <a:pt x="3700" y="4708"/>
                      <a:pt x="3720" y="4752"/>
                    </a:cubicBezTo>
                    <a:cubicBezTo>
                      <a:pt x="3714" y="4947"/>
                      <a:pt x="3734" y="5139"/>
                      <a:pt x="3778" y="5329"/>
                    </a:cubicBezTo>
                    <a:cubicBezTo>
                      <a:pt x="3693" y="5518"/>
                      <a:pt x="3704" y="5753"/>
                      <a:pt x="3890" y="5967"/>
                    </a:cubicBezTo>
                    <a:cubicBezTo>
                      <a:pt x="3930" y="6032"/>
                      <a:pt x="3958" y="6102"/>
                      <a:pt x="3974" y="6178"/>
                    </a:cubicBezTo>
                    <a:cubicBezTo>
                      <a:pt x="4041" y="6418"/>
                      <a:pt x="4209" y="6537"/>
                      <a:pt x="4397" y="6576"/>
                    </a:cubicBezTo>
                    <a:cubicBezTo>
                      <a:pt x="4426" y="6607"/>
                      <a:pt x="4453" y="6642"/>
                      <a:pt x="4481" y="6676"/>
                    </a:cubicBezTo>
                    <a:cubicBezTo>
                      <a:pt x="4596" y="6808"/>
                      <a:pt x="4728" y="6863"/>
                      <a:pt x="4859" y="6863"/>
                    </a:cubicBezTo>
                    <a:cubicBezTo>
                      <a:pt x="4997" y="6863"/>
                      <a:pt x="5133" y="6801"/>
                      <a:pt x="5244" y="6704"/>
                    </a:cubicBezTo>
                    <a:cubicBezTo>
                      <a:pt x="5324" y="6714"/>
                      <a:pt x="5405" y="6720"/>
                      <a:pt x="5486" y="6721"/>
                    </a:cubicBezTo>
                    <a:cubicBezTo>
                      <a:pt x="5556" y="6753"/>
                      <a:pt x="5610" y="6798"/>
                      <a:pt x="5685" y="6826"/>
                    </a:cubicBezTo>
                    <a:cubicBezTo>
                      <a:pt x="5741" y="6848"/>
                      <a:pt x="5796" y="6858"/>
                      <a:pt x="5850" y="6858"/>
                    </a:cubicBezTo>
                    <a:cubicBezTo>
                      <a:pt x="6024" y="6858"/>
                      <a:pt x="6180" y="6754"/>
                      <a:pt x="6287" y="6613"/>
                    </a:cubicBezTo>
                    <a:cubicBezTo>
                      <a:pt x="6290" y="6612"/>
                      <a:pt x="6294" y="6612"/>
                      <a:pt x="6297" y="6612"/>
                    </a:cubicBezTo>
                    <a:cubicBezTo>
                      <a:pt x="6303" y="6612"/>
                      <a:pt x="6309" y="6613"/>
                      <a:pt x="6315" y="6613"/>
                    </a:cubicBezTo>
                    <a:cubicBezTo>
                      <a:pt x="6618" y="6574"/>
                      <a:pt x="6925" y="6372"/>
                      <a:pt x="6906" y="6022"/>
                    </a:cubicBezTo>
                    <a:cubicBezTo>
                      <a:pt x="6824" y="4585"/>
                      <a:pt x="5989" y="3105"/>
                      <a:pt x="4695" y="2427"/>
                    </a:cubicBezTo>
                    <a:cubicBezTo>
                      <a:pt x="4340" y="2074"/>
                      <a:pt x="3923" y="1792"/>
                      <a:pt x="3465" y="1594"/>
                    </a:cubicBezTo>
                    <a:cubicBezTo>
                      <a:pt x="2759" y="973"/>
                      <a:pt x="1899" y="480"/>
                      <a:pt x="1180" y="77"/>
                    </a:cubicBezTo>
                    <a:cubicBezTo>
                      <a:pt x="1087" y="24"/>
                      <a:pt x="988" y="0"/>
                      <a:pt x="891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218;p45">
                <a:extLst>
                  <a:ext uri="{FF2B5EF4-FFF2-40B4-BE49-F238E27FC236}">
                    <a16:creationId xmlns:a16="http://schemas.microsoft.com/office/drawing/2014/main" id="{D1DED86E-E07B-DE4B-89DF-416A891FC9E4}"/>
                  </a:ext>
                </a:extLst>
              </p:cNvPr>
              <p:cNvSpPr/>
              <p:nvPr/>
            </p:nvSpPr>
            <p:spPr>
              <a:xfrm>
                <a:off x="6677775" y="2389750"/>
                <a:ext cx="374350" cy="3012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12050" extrusionOk="0">
                    <a:moveTo>
                      <a:pt x="2508" y="1"/>
                    </a:moveTo>
                    <a:cubicBezTo>
                      <a:pt x="2426" y="1"/>
                      <a:pt x="2339" y="22"/>
                      <a:pt x="2249" y="70"/>
                    </a:cubicBezTo>
                    <a:cubicBezTo>
                      <a:pt x="2179" y="45"/>
                      <a:pt x="2103" y="32"/>
                      <a:pt x="2027" y="32"/>
                    </a:cubicBezTo>
                    <a:cubicBezTo>
                      <a:pt x="1732" y="32"/>
                      <a:pt x="1434" y="223"/>
                      <a:pt x="1430" y="603"/>
                    </a:cubicBezTo>
                    <a:cubicBezTo>
                      <a:pt x="1430" y="664"/>
                      <a:pt x="1439" y="722"/>
                      <a:pt x="1440" y="784"/>
                    </a:cubicBezTo>
                    <a:cubicBezTo>
                      <a:pt x="1386" y="852"/>
                      <a:pt x="1335" y="924"/>
                      <a:pt x="1290" y="1001"/>
                    </a:cubicBezTo>
                    <a:cubicBezTo>
                      <a:pt x="1141" y="975"/>
                      <a:pt x="990" y="961"/>
                      <a:pt x="839" y="957"/>
                    </a:cubicBezTo>
                    <a:cubicBezTo>
                      <a:pt x="364" y="957"/>
                      <a:pt x="1" y="1629"/>
                      <a:pt x="420" y="1966"/>
                    </a:cubicBezTo>
                    <a:cubicBezTo>
                      <a:pt x="653" y="2153"/>
                      <a:pt x="878" y="2351"/>
                      <a:pt x="1100" y="2551"/>
                    </a:cubicBezTo>
                    <a:cubicBezTo>
                      <a:pt x="1114" y="2593"/>
                      <a:pt x="1132" y="2635"/>
                      <a:pt x="1155" y="2674"/>
                    </a:cubicBezTo>
                    <a:cubicBezTo>
                      <a:pt x="1156" y="2677"/>
                      <a:pt x="1160" y="2681"/>
                      <a:pt x="1163" y="2684"/>
                    </a:cubicBezTo>
                    <a:cubicBezTo>
                      <a:pt x="1484" y="3574"/>
                      <a:pt x="2307" y="4438"/>
                      <a:pt x="3194" y="5106"/>
                    </a:cubicBezTo>
                    <a:cubicBezTo>
                      <a:pt x="3804" y="5669"/>
                      <a:pt x="4481" y="6151"/>
                      <a:pt x="5195" y="6444"/>
                    </a:cubicBezTo>
                    <a:cubicBezTo>
                      <a:pt x="5839" y="6976"/>
                      <a:pt x="6517" y="7460"/>
                      <a:pt x="7273" y="7845"/>
                    </a:cubicBezTo>
                    <a:cubicBezTo>
                      <a:pt x="7366" y="7894"/>
                      <a:pt x="7458" y="7915"/>
                      <a:pt x="7546" y="7915"/>
                    </a:cubicBezTo>
                    <a:cubicBezTo>
                      <a:pt x="7683" y="7915"/>
                      <a:pt x="7810" y="7863"/>
                      <a:pt x="7911" y="7782"/>
                    </a:cubicBezTo>
                    <a:cubicBezTo>
                      <a:pt x="8683" y="8403"/>
                      <a:pt x="9455" y="9022"/>
                      <a:pt x="10223" y="9643"/>
                    </a:cubicBezTo>
                    <a:cubicBezTo>
                      <a:pt x="10358" y="9752"/>
                      <a:pt x="10498" y="9796"/>
                      <a:pt x="10629" y="9796"/>
                    </a:cubicBezTo>
                    <a:cubicBezTo>
                      <a:pt x="10652" y="9796"/>
                      <a:pt x="10675" y="9795"/>
                      <a:pt x="10698" y="9792"/>
                    </a:cubicBezTo>
                    <a:cubicBezTo>
                      <a:pt x="10940" y="9980"/>
                      <a:pt x="11185" y="10165"/>
                      <a:pt x="11434" y="10346"/>
                    </a:cubicBezTo>
                    <a:cubicBezTo>
                      <a:pt x="11510" y="10492"/>
                      <a:pt x="11596" y="10578"/>
                      <a:pt x="11759" y="10707"/>
                    </a:cubicBezTo>
                    <a:cubicBezTo>
                      <a:pt x="11773" y="10718"/>
                      <a:pt x="11789" y="10718"/>
                      <a:pt x="11803" y="10728"/>
                    </a:cubicBezTo>
                    <a:cubicBezTo>
                      <a:pt x="12211" y="11126"/>
                      <a:pt x="12622" y="11516"/>
                      <a:pt x="13058" y="11888"/>
                    </a:cubicBezTo>
                    <a:cubicBezTo>
                      <a:pt x="13186" y="11996"/>
                      <a:pt x="13340" y="12050"/>
                      <a:pt x="13489" y="12050"/>
                    </a:cubicBezTo>
                    <a:cubicBezTo>
                      <a:pt x="13733" y="12050"/>
                      <a:pt x="13964" y="11907"/>
                      <a:pt x="14046" y="11626"/>
                    </a:cubicBezTo>
                    <a:cubicBezTo>
                      <a:pt x="14117" y="11381"/>
                      <a:pt x="14105" y="11137"/>
                      <a:pt x="14061" y="10898"/>
                    </a:cubicBezTo>
                    <a:cubicBezTo>
                      <a:pt x="14165" y="10874"/>
                      <a:pt x="14267" y="10841"/>
                      <a:pt x="14365" y="10799"/>
                    </a:cubicBezTo>
                    <a:cubicBezTo>
                      <a:pt x="14974" y="10531"/>
                      <a:pt x="14593" y="9722"/>
                      <a:pt x="14027" y="9722"/>
                    </a:cubicBezTo>
                    <a:cubicBezTo>
                      <a:pt x="13945" y="9722"/>
                      <a:pt x="13858" y="9739"/>
                      <a:pt x="13770" y="9778"/>
                    </a:cubicBezTo>
                    <a:cubicBezTo>
                      <a:pt x="13742" y="9790"/>
                      <a:pt x="13710" y="9795"/>
                      <a:pt x="13674" y="9795"/>
                    </a:cubicBezTo>
                    <a:cubicBezTo>
                      <a:pt x="13631" y="9795"/>
                      <a:pt x="13583" y="9788"/>
                      <a:pt x="13534" y="9776"/>
                    </a:cubicBezTo>
                    <a:cubicBezTo>
                      <a:pt x="13027" y="9096"/>
                      <a:pt x="12301" y="8500"/>
                      <a:pt x="11818" y="8068"/>
                    </a:cubicBezTo>
                    <a:cubicBezTo>
                      <a:pt x="10188" y="6611"/>
                      <a:pt x="8278" y="5466"/>
                      <a:pt x="6689" y="3965"/>
                    </a:cubicBezTo>
                    <a:cubicBezTo>
                      <a:pt x="6585" y="3865"/>
                      <a:pt x="6447" y="3811"/>
                      <a:pt x="6303" y="3811"/>
                    </a:cubicBezTo>
                    <a:cubicBezTo>
                      <a:pt x="6292" y="3811"/>
                      <a:pt x="6281" y="3811"/>
                      <a:pt x="6270" y="3812"/>
                    </a:cubicBezTo>
                    <a:cubicBezTo>
                      <a:pt x="5437" y="2614"/>
                      <a:pt x="4195" y="1615"/>
                      <a:pt x="2807" y="1171"/>
                    </a:cubicBezTo>
                    <a:cubicBezTo>
                      <a:pt x="2843" y="1120"/>
                      <a:pt x="2871" y="1068"/>
                      <a:pt x="2910" y="1020"/>
                    </a:cubicBezTo>
                    <a:cubicBezTo>
                      <a:pt x="3236" y="622"/>
                      <a:pt x="2952" y="1"/>
                      <a:pt x="2508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219;p45">
                <a:extLst>
                  <a:ext uri="{FF2B5EF4-FFF2-40B4-BE49-F238E27FC236}">
                    <a16:creationId xmlns:a16="http://schemas.microsoft.com/office/drawing/2014/main" id="{7790A158-BA25-7444-B33F-469742B26142}"/>
                  </a:ext>
                </a:extLst>
              </p:cNvPr>
              <p:cNvSpPr/>
              <p:nvPr/>
            </p:nvSpPr>
            <p:spPr>
              <a:xfrm>
                <a:off x="3776350" y="2448250"/>
                <a:ext cx="179775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7191" h="14622" extrusionOk="0">
                    <a:moveTo>
                      <a:pt x="6413" y="1"/>
                    </a:moveTo>
                    <a:cubicBezTo>
                      <a:pt x="6163" y="1"/>
                      <a:pt x="5922" y="138"/>
                      <a:pt x="5846" y="457"/>
                    </a:cubicBezTo>
                    <a:cubicBezTo>
                      <a:pt x="4687" y="5284"/>
                      <a:pt x="2347" y="9241"/>
                      <a:pt x="241" y="13651"/>
                    </a:cubicBezTo>
                    <a:cubicBezTo>
                      <a:pt x="0" y="14157"/>
                      <a:pt x="444" y="14622"/>
                      <a:pt x="859" y="14622"/>
                    </a:cubicBezTo>
                    <a:cubicBezTo>
                      <a:pt x="1048" y="14622"/>
                      <a:pt x="1231" y="14526"/>
                      <a:pt x="1341" y="14295"/>
                    </a:cubicBezTo>
                    <a:cubicBezTo>
                      <a:pt x="3496" y="9781"/>
                      <a:pt x="5890" y="5735"/>
                      <a:pt x="7075" y="795"/>
                    </a:cubicBezTo>
                    <a:cubicBezTo>
                      <a:pt x="7190" y="315"/>
                      <a:pt x="6791" y="1"/>
                      <a:pt x="641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220;p45">
                <a:extLst>
                  <a:ext uri="{FF2B5EF4-FFF2-40B4-BE49-F238E27FC236}">
                    <a16:creationId xmlns:a16="http://schemas.microsoft.com/office/drawing/2014/main" id="{315F6B74-88D5-3A4D-888A-342D621E5DDD}"/>
                  </a:ext>
                </a:extLst>
              </p:cNvPr>
              <p:cNvSpPr/>
              <p:nvPr/>
            </p:nvSpPr>
            <p:spPr>
              <a:xfrm>
                <a:off x="3927550" y="2578125"/>
                <a:ext cx="143550" cy="317425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12697" extrusionOk="0">
                    <a:moveTo>
                      <a:pt x="4963" y="0"/>
                    </a:moveTo>
                    <a:cubicBezTo>
                      <a:pt x="4714" y="0"/>
                      <a:pt x="4476" y="138"/>
                      <a:pt x="4405" y="458"/>
                    </a:cubicBezTo>
                    <a:cubicBezTo>
                      <a:pt x="3510" y="4468"/>
                      <a:pt x="1404" y="8023"/>
                      <a:pt x="152" y="11914"/>
                    </a:cubicBezTo>
                    <a:cubicBezTo>
                      <a:pt x="1" y="12387"/>
                      <a:pt x="388" y="12697"/>
                      <a:pt x="775" y="12697"/>
                    </a:cubicBezTo>
                    <a:cubicBezTo>
                      <a:pt x="1029" y="12697"/>
                      <a:pt x="1282" y="12563"/>
                      <a:pt x="1381" y="12254"/>
                    </a:cubicBezTo>
                    <a:cubicBezTo>
                      <a:pt x="2633" y="8360"/>
                      <a:pt x="4738" y="4812"/>
                      <a:pt x="5634" y="796"/>
                    </a:cubicBezTo>
                    <a:cubicBezTo>
                      <a:pt x="5741" y="315"/>
                      <a:pt x="5339" y="0"/>
                      <a:pt x="4963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221;p45">
                <a:extLst>
                  <a:ext uri="{FF2B5EF4-FFF2-40B4-BE49-F238E27FC236}">
                    <a16:creationId xmlns:a16="http://schemas.microsoft.com/office/drawing/2014/main" id="{345598FE-6F42-A34E-80F6-D689BFEE10C3}"/>
                  </a:ext>
                </a:extLst>
              </p:cNvPr>
              <p:cNvSpPr/>
              <p:nvPr/>
            </p:nvSpPr>
            <p:spPr>
              <a:xfrm>
                <a:off x="4069050" y="2581200"/>
                <a:ext cx="159000" cy="389225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15569" extrusionOk="0">
                    <a:moveTo>
                      <a:pt x="5583" y="1"/>
                    </a:moveTo>
                    <a:cubicBezTo>
                      <a:pt x="5332" y="1"/>
                      <a:pt x="5088" y="137"/>
                      <a:pt x="5005" y="452"/>
                    </a:cubicBezTo>
                    <a:cubicBezTo>
                      <a:pt x="4388" y="2799"/>
                      <a:pt x="4098" y="5229"/>
                      <a:pt x="3376" y="7544"/>
                    </a:cubicBezTo>
                    <a:cubicBezTo>
                      <a:pt x="2608" y="10004"/>
                      <a:pt x="1263" y="12244"/>
                      <a:pt x="226" y="14592"/>
                    </a:cubicBezTo>
                    <a:cubicBezTo>
                      <a:pt x="0" y="15102"/>
                      <a:pt x="447" y="15568"/>
                      <a:pt x="857" y="15568"/>
                    </a:cubicBezTo>
                    <a:cubicBezTo>
                      <a:pt x="1044" y="15568"/>
                      <a:pt x="1224" y="15471"/>
                      <a:pt x="1328" y="15235"/>
                    </a:cubicBezTo>
                    <a:cubicBezTo>
                      <a:pt x="2282" y="13073"/>
                      <a:pt x="3481" y="11009"/>
                      <a:pt x="4297" y="8789"/>
                    </a:cubicBezTo>
                    <a:cubicBezTo>
                      <a:pt x="5244" y="6209"/>
                      <a:pt x="5536" y="3442"/>
                      <a:pt x="6233" y="792"/>
                    </a:cubicBezTo>
                    <a:cubicBezTo>
                      <a:pt x="6359" y="314"/>
                      <a:pt x="5964" y="1"/>
                      <a:pt x="558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222;p45">
                <a:extLst>
                  <a:ext uri="{FF2B5EF4-FFF2-40B4-BE49-F238E27FC236}">
                    <a16:creationId xmlns:a16="http://schemas.microsoft.com/office/drawing/2014/main" id="{7FFFB4FD-9A6C-CB43-BD62-79EEB8682D6A}"/>
                  </a:ext>
                </a:extLst>
              </p:cNvPr>
              <p:cNvSpPr/>
              <p:nvPr/>
            </p:nvSpPr>
            <p:spPr>
              <a:xfrm>
                <a:off x="5226650" y="2602175"/>
                <a:ext cx="94775" cy="3080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12323" extrusionOk="0">
                    <a:moveTo>
                      <a:pt x="774" y="0"/>
                    </a:moveTo>
                    <a:cubicBezTo>
                      <a:pt x="387" y="0"/>
                      <a:pt x="1" y="309"/>
                      <a:pt x="159" y="779"/>
                    </a:cubicBezTo>
                    <a:cubicBezTo>
                      <a:pt x="1365" y="4392"/>
                      <a:pt x="1195" y="8269"/>
                      <a:pt x="2403" y="11882"/>
                    </a:cubicBezTo>
                    <a:cubicBezTo>
                      <a:pt x="2505" y="12189"/>
                      <a:pt x="2761" y="12322"/>
                      <a:pt x="3016" y="12322"/>
                    </a:cubicBezTo>
                    <a:cubicBezTo>
                      <a:pt x="3404" y="12322"/>
                      <a:pt x="3790" y="12014"/>
                      <a:pt x="3632" y="11543"/>
                    </a:cubicBezTo>
                    <a:cubicBezTo>
                      <a:pt x="2424" y="7931"/>
                      <a:pt x="2594" y="4053"/>
                      <a:pt x="1388" y="441"/>
                    </a:cubicBezTo>
                    <a:cubicBezTo>
                      <a:pt x="1285" y="134"/>
                      <a:pt x="1029" y="0"/>
                      <a:pt x="77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223;p45">
                <a:extLst>
                  <a:ext uri="{FF2B5EF4-FFF2-40B4-BE49-F238E27FC236}">
                    <a16:creationId xmlns:a16="http://schemas.microsoft.com/office/drawing/2014/main" id="{A4A00223-B61F-D648-97EC-A6A44CE8B025}"/>
                  </a:ext>
                </a:extLst>
              </p:cNvPr>
              <p:cNvSpPr/>
              <p:nvPr/>
            </p:nvSpPr>
            <p:spPr>
              <a:xfrm>
                <a:off x="5451750" y="2616675"/>
                <a:ext cx="193150" cy="391525"/>
              </a:xfrm>
              <a:custGeom>
                <a:avLst/>
                <a:gdLst/>
                <a:ahLst/>
                <a:cxnLst/>
                <a:rect l="l" t="t" r="r" b="b"/>
                <a:pathLst>
                  <a:path w="7726" h="15661" extrusionOk="0">
                    <a:moveTo>
                      <a:pt x="775" y="1"/>
                    </a:moveTo>
                    <a:cubicBezTo>
                      <a:pt x="394" y="1"/>
                      <a:pt x="0" y="312"/>
                      <a:pt x="131" y="790"/>
                    </a:cubicBezTo>
                    <a:cubicBezTo>
                      <a:pt x="1538" y="5920"/>
                      <a:pt x="3660" y="10761"/>
                      <a:pt x="6337" y="15352"/>
                    </a:cubicBezTo>
                    <a:cubicBezTo>
                      <a:pt x="6464" y="15570"/>
                      <a:pt x="6656" y="15660"/>
                      <a:pt x="6849" y="15660"/>
                    </a:cubicBezTo>
                    <a:cubicBezTo>
                      <a:pt x="7284" y="15660"/>
                      <a:pt x="7725" y="15201"/>
                      <a:pt x="7439" y="14709"/>
                    </a:cubicBezTo>
                    <a:cubicBezTo>
                      <a:pt x="4815" y="10211"/>
                      <a:pt x="2737" y="5476"/>
                      <a:pt x="1361" y="452"/>
                    </a:cubicBezTo>
                    <a:cubicBezTo>
                      <a:pt x="1274" y="137"/>
                      <a:pt x="1027" y="1"/>
                      <a:pt x="77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224;p45">
                <a:extLst>
                  <a:ext uri="{FF2B5EF4-FFF2-40B4-BE49-F238E27FC236}">
                    <a16:creationId xmlns:a16="http://schemas.microsoft.com/office/drawing/2014/main" id="{08A7E2C1-CF46-9145-AF98-86F701BF434D}"/>
                  </a:ext>
                </a:extLst>
              </p:cNvPr>
              <p:cNvSpPr/>
              <p:nvPr/>
            </p:nvSpPr>
            <p:spPr>
              <a:xfrm>
                <a:off x="5642400" y="2682250"/>
                <a:ext cx="149850" cy="23160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9264" extrusionOk="0">
                    <a:moveTo>
                      <a:pt x="774" y="0"/>
                    </a:moveTo>
                    <a:cubicBezTo>
                      <a:pt x="380" y="0"/>
                      <a:pt x="0" y="304"/>
                      <a:pt x="183" y="766"/>
                    </a:cubicBezTo>
                    <a:cubicBezTo>
                      <a:pt x="1330" y="3674"/>
                      <a:pt x="3104" y="6231"/>
                      <a:pt x="4618" y="8950"/>
                    </a:cubicBezTo>
                    <a:cubicBezTo>
                      <a:pt x="4740" y="9172"/>
                      <a:pt x="4930" y="9263"/>
                      <a:pt x="5122" y="9263"/>
                    </a:cubicBezTo>
                    <a:cubicBezTo>
                      <a:pt x="5552" y="9263"/>
                      <a:pt x="5994" y="8803"/>
                      <a:pt x="5717" y="8307"/>
                    </a:cubicBezTo>
                    <a:cubicBezTo>
                      <a:pt x="4262" y="5690"/>
                      <a:pt x="2515" y="3227"/>
                      <a:pt x="1412" y="428"/>
                    </a:cubicBezTo>
                    <a:cubicBezTo>
                      <a:pt x="1294" y="129"/>
                      <a:pt x="1031" y="0"/>
                      <a:pt x="77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225;p45">
                <a:extLst>
                  <a:ext uri="{FF2B5EF4-FFF2-40B4-BE49-F238E27FC236}">
                    <a16:creationId xmlns:a16="http://schemas.microsoft.com/office/drawing/2014/main" id="{90B3BAB9-9FC3-3A43-BA7D-F45E44D59219}"/>
                  </a:ext>
                </a:extLst>
              </p:cNvPr>
              <p:cNvSpPr/>
              <p:nvPr/>
            </p:nvSpPr>
            <p:spPr>
              <a:xfrm>
                <a:off x="4270175" y="4243875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6" y="1"/>
                    </a:moveTo>
                    <a:cubicBezTo>
                      <a:pt x="1" y="1"/>
                      <a:pt x="1" y="2549"/>
                      <a:pt x="1646" y="2549"/>
                    </a:cubicBezTo>
                    <a:cubicBezTo>
                      <a:pt x="3289" y="2549"/>
                      <a:pt x="3289" y="1"/>
                      <a:pt x="1646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226;p45">
                <a:extLst>
                  <a:ext uri="{FF2B5EF4-FFF2-40B4-BE49-F238E27FC236}">
                    <a16:creationId xmlns:a16="http://schemas.microsoft.com/office/drawing/2014/main" id="{B0E5A144-4311-AB49-8786-C529DC4923CF}"/>
                  </a:ext>
                </a:extLst>
              </p:cNvPr>
              <p:cNvSpPr/>
              <p:nvPr/>
            </p:nvSpPr>
            <p:spPr>
              <a:xfrm>
                <a:off x="6666425" y="2659125"/>
                <a:ext cx="8222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1" extrusionOk="0">
                    <a:moveTo>
                      <a:pt x="1644" y="1"/>
                    </a:moveTo>
                    <a:cubicBezTo>
                      <a:pt x="1" y="1"/>
                      <a:pt x="1" y="2550"/>
                      <a:pt x="1644" y="2550"/>
                    </a:cubicBezTo>
                    <a:cubicBezTo>
                      <a:pt x="3289" y="2550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2227;p45">
              <a:extLst>
                <a:ext uri="{FF2B5EF4-FFF2-40B4-BE49-F238E27FC236}">
                  <a16:creationId xmlns:a16="http://schemas.microsoft.com/office/drawing/2014/main" id="{BE9ECB05-9C11-7448-8ED0-D35772C46010}"/>
                </a:ext>
              </a:extLst>
            </p:cNvPr>
            <p:cNvGrpSpPr/>
            <p:nvPr/>
          </p:nvGrpSpPr>
          <p:grpSpPr>
            <a:xfrm>
              <a:off x="5356934" y="3278235"/>
              <a:ext cx="407487" cy="234180"/>
              <a:chOff x="3380175" y="493600"/>
              <a:chExt cx="356725" cy="205025"/>
            </a:xfrm>
          </p:grpSpPr>
          <p:sp>
            <p:nvSpPr>
              <p:cNvPr id="50" name="Google Shape;2228;p45">
                <a:extLst>
                  <a:ext uri="{FF2B5EF4-FFF2-40B4-BE49-F238E27FC236}">
                    <a16:creationId xmlns:a16="http://schemas.microsoft.com/office/drawing/2014/main" id="{F5839CFE-DF6D-7C46-AB6A-0F0F97F4D3F5}"/>
                  </a:ext>
                </a:extLst>
              </p:cNvPr>
              <p:cNvSpPr/>
              <p:nvPr/>
            </p:nvSpPr>
            <p:spPr>
              <a:xfrm>
                <a:off x="3671450" y="625025"/>
                <a:ext cx="65450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944" extrusionOk="0">
                    <a:moveTo>
                      <a:pt x="1108" y="0"/>
                    </a:moveTo>
                    <a:cubicBezTo>
                      <a:pt x="1105" y="0"/>
                      <a:pt x="1103" y="0"/>
                      <a:pt x="1101" y="0"/>
                    </a:cubicBezTo>
                    <a:cubicBezTo>
                      <a:pt x="491" y="4"/>
                      <a:pt x="1" y="568"/>
                      <a:pt x="5" y="1266"/>
                    </a:cubicBezTo>
                    <a:cubicBezTo>
                      <a:pt x="5" y="2251"/>
                      <a:pt x="523" y="2929"/>
                      <a:pt x="1280" y="2943"/>
                    </a:cubicBezTo>
                    <a:cubicBezTo>
                      <a:pt x="1289" y="2943"/>
                      <a:pt x="1298" y="2943"/>
                      <a:pt x="1307" y="2943"/>
                    </a:cubicBezTo>
                    <a:cubicBezTo>
                      <a:pt x="2036" y="2943"/>
                      <a:pt x="2595" y="2412"/>
                      <a:pt x="2605" y="1706"/>
                    </a:cubicBezTo>
                    <a:cubicBezTo>
                      <a:pt x="2618" y="800"/>
                      <a:pt x="1911" y="0"/>
                      <a:pt x="1108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229;p45">
                <a:extLst>
                  <a:ext uri="{FF2B5EF4-FFF2-40B4-BE49-F238E27FC236}">
                    <a16:creationId xmlns:a16="http://schemas.microsoft.com/office/drawing/2014/main" id="{D39E0DF5-CB59-7643-BC75-7635F6F178A6}"/>
                  </a:ext>
                </a:extLst>
              </p:cNvPr>
              <p:cNvSpPr/>
              <p:nvPr/>
            </p:nvSpPr>
            <p:spPr>
              <a:xfrm>
                <a:off x="3627025" y="493600"/>
                <a:ext cx="640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3147" extrusionOk="0">
                    <a:moveTo>
                      <a:pt x="1360" y="0"/>
                    </a:moveTo>
                    <a:cubicBezTo>
                      <a:pt x="1214" y="0"/>
                      <a:pt x="1064" y="63"/>
                      <a:pt x="934" y="205"/>
                    </a:cubicBezTo>
                    <a:cubicBezTo>
                      <a:pt x="329" y="874"/>
                      <a:pt x="0" y="1768"/>
                      <a:pt x="669" y="2689"/>
                    </a:cubicBezTo>
                    <a:cubicBezTo>
                      <a:pt x="890" y="2996"/>
                      <a:pt x="1176" y="3146"/>
                      <a:pt x="1455" y="3146"/>
                    </a:cubicBezTo>
                    <a:cubicBezTo>
                      <a:pt x="1778" y="3146"/>
                      <a:pt x="2091" y="2946"/>
                      <a:pt x="2282" y="2552"/>
                    </a:cubicBezTo>
                    <a:cubicBezTo>
                      <a:pt x="2392" y="2329"/>
                      <a:pt x="2415" y="2066"/>
                      <a:pt x="2479" y="1824"/>
                    </a:cubicBezTo>
                    <a:lnTo>
                      <a:pt x="2561" y="1755"/>
                    </a:lnTo>
                    <a:cubicBezTo>
                      <a:pt x="2342" y="1275"/>
                      <a:pt x="2173" y="756"/>
                      <a:pt x="1883" y="310"/>
                    </a:cubicBezTo>
                    <a:cubicBezTo>
                      <a:pt x="1759" y="119"/>
                      <a:pt x="1563" y="0"/>
                      <a:pt x="13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230;p45">
                <a:extLst>
                  <a:ext uri="{FF2B5EF4-FFF2-40B4-BE49-F238E27FC236}">
                    <a16:creationId xmlns:a16="http://schemas.microsoft.com/office/drawing/2014/main" id="{AC22579D-41B0-D949-981D-2139789C909D}"/>
                  </a:ext>
                </a:extLst>
              </p:cNvPr>
              <p:cNvSpPr/>
              <p:nvPr/>
            </p:nvSpPr>
            <p:spPr>
              <a:xfrm>
                <a:off x="3520425" y="584200"/>
                <a:ext cx="48400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361" extrusionOk="0">
                    <a:moveTo>
                      <a:pt x="779" y="1"/>
                    </a:moveTo>
                    <a:cubicBezTo>
                      <a:pt x="628" y="1"/>
                      <a:pt x="398" y="83"/>
                      <a:pt x="367" y="177"/>
                    </a:cubicBezTo>
                    <a:cubicBezTo>
                      <a:pt x="207" y="676"/>
                      <a:pt x="56" y="1189"/>
                      <a:pt x="15" y="1707"/>
                    </a:cubicBezTo>
                    <a:cubicBezTo>
                      <a:pt x="1" y="1890"/>
                      <a:pt x="280" y="2211"/>
                      <a:pt x="487" y="2275"/>
                    </a:cubicBezTo>
                    <a:cubicBezTo>
                      <a:pt x="678" y="2337"/>
                      <a:pt x="887" y="2360"/>
                      <a:pt x="1098" y="2360"/>
                    </a:cubicBezTo>
                    <a:cubicBezTo>
                      <a:pt x="1255" y="2360"/>
                      <a:pt x="1413" y="2347"/>
                      <a:pt x="1564" y="2330"/>
                    </a:cubicBezTo>
                    <a:cubicBezTo>
                      <a:pt x="1701" y="2312"/>
                      <a:pt x="1812" y="2073"/>
                      <a:pt x="1935" y="1936"/>
                    </a:cubicBezTo>
                    <a:cubicBezTo>
                      <a:pt x="1788" y="1826"/>
                      <a:pt x="1651" y="1660"/>
                      <a:pt x="1486" y="1616"/>
                    </a:cubicBezTo>
                    <a:cubicBezTo>
                      <a:pt x="1399" y="1593"/>
                      <a:pt x="1308" y="1587"/>
                      <a:pt x="1210" y="1587"/>
                    </a:cubicBezTo>
                    <a:cubicBezTo>
                      <a:pt x="1066" y="1587"/>
                      <a:pt x="907" y="1601"/>
                      <a:pt x="729" y="1601"/>
                    </a:cubicBezTo>
                    <a:cubicBezTo>
                      <a:pt x="831" y="1143"/>
                      <a:pt x="935" y="772"/>
                      <a:pt x="981" y="400"/>
                    </a:cubicBezTo>
                    <a:cubicBezTo>
                      <a:pt x="1000" y="268"/>
                      <a:pt x="886" y="6"/>
                      <a:pt x="812" y="2"/>
                    </a:cubicBezTo>
                    <a:cubicBezTo>
                      <a:pt x="802" y="1"/>
                      <a:pt x="790" y="1"/>
                      <a:pt x="7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231;p45">
                <a:extLst>
                  <a:ext uri="{FF2B5EF4-FFF2-40B4-BE49-F238E27FC236}">
                    <a16:creationId xmlns:a16="http://schemas.microsoft.com/office/drawing/2014/main" id="{E0E8F3AB-990F-554D-A3F9-284747F83197}"/>
                  </a:ext>
                </a:extLst>
              </p:cNvPr>
              <p:cNvSpPr/>
              <p:nvPr/>
            </p:nvSpPr>
            <p:spPr>
              <a:xfrm>
                <a:off x="3441025" y="514975"/>
                <a:ext cx="504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2726" extrusionOk="0">
                    <a:moveTo>
                      <a:pt x="993" y="0"/>
                    </a:moveTo>
                    <a:cubicBezTo>
                      <a:pt x="719" y="0"/>
                      <a:pt x="449" y="162"/>
                      <a:pt x="303" y="479"/>
                    </a:cubicBezTo>
                    <a:cubicBezTo>
                      <a:pt x="28" y="1070"/>
                      <a:pt x="0" y="1712"/>
                      <a:pt x="326" y="2275"/>
                    </a:cubicBezTo>
                    <a:cubicBezTo>
                      <a:pt x="459" y="2509"/>
                      <a:pt x="839" y="2725"/>
                      <a:pt x="1109" y="2725"/>
                    </a:cubicBezTo>
                    <a:cubicBezTo>
                      <a:pt x="1347" y="2725"/>
                      <a:pt x="1641" y="2459"/>
                      <a:pt x="1806" y="2235"/>
                    </a:cubicBezTo>
                    <a:cubicBezTo>
                      <a:pt x="1948" y="2051"/>
                      <a:pt x="1939" y="1753"/>
                      <a:pt x="2017" y="1414"/>
                    </a:cubicBezTo>
                    <a:cubicBezTo>
                      <a:pt x="1916" y="1116"/>
                      <a:pt x="1847" y="727"/>
                      <a:pt x="1659" y="411"/>
                    </a:cubicBezTo>
                    <a:cubicBezTo>
                      <a:pt x="1495" y="135"/>
                      <a:pt x="1242" y="0"/>
                      <a:pt x="9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232;p45">
                <a:extLst>
                  <a:ext uri="{FF2B5EF4-FFF2-40B4-BE49-F238E27FC236}">
                    <a16:creationId xmlns:a16="http://schemas.microsoft.com/office/drawing/2014/main" id="{AB034D60-2338-5840-B44A-F4F952CFFC5E}"/>
                  </a:ext>
                </a:extLst>
              </p:cNvPr>
              <p:cNvSpPr/>
              <p:nvPr/>
            </p:nvSpPr>
            <p:spPr>
              <a:xfrm>
                <a:off x="3380175" y="621125"/>
                <a:ext cx="7482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3086" extrusionOk="0">
                    <a:moveTo>
                      <a:pt x="1189" y="0"/>
                    </a:moveTo>
                    <a:cubicBezTo>
                      <a:pt x="476" y="0"/>
                      <a:pt x="1" y="666"/>
                      <a:pt x="14" y="1655"/>
                    </a:cubicBezTo>
                    <a:cubicBezTo>
                      <a:pt x="28" y="2499"/>
                      <a:pt x="569" y="3080"/>
                      <a:pt x="1347" y="3086"/>
                    </a:cubicBezTo>
                    <a:cubicBezTo>
                      <a:pt x="2324" y="3086"/>
                      <a:pt x="2993" y="2544"/>
                      <a:pt x="2984" y="1765"/>
                    </a:cubicBezTo>
                    <a:cubicBezTo>
                      <a:pt x="2979" y="885"/>
                      <a:pt x="2104" y="19"/>
                      <a:pt x="1210" y="0"/>
                    </a:cubicBezTo>
                    <a:cubicBezTo>
                      <a:pt x="1203" y="0"/>
                      <a:pt x="1196" y="0"/>
                      <a:pt x="1189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2233;p45">
              <a:extLst>
                <a:ext uri="{FF2B5EF4-FFF2-40B4-BE49-F238E27FC236}">
                  <a16:creationId xmlns:a16="http://schemas.microsoft.com/office/drawing/2014/main" id="{0D60C4D3-84DE-8148-A0F6-E0B3E1BED394}"/>
                </a:ext>
              </a:extLst>
            </p:cNvPr>
            <p:cNvSpPr/>
            <p:nvPr/>
          </p:nvSpPr>
          <p:spPr>
            <a:xfrm rot="1091532">
              <a:off x="5489438" y="3495043"/>
              <a:ext cx="142455" cy="89086"/>
            </a:xfrm>
            <a:custGeom>
              <a:avLst/>
              <a:gdLst/>
              <a:ahLst/>
              <a:cxnLst/>
              <a:rect l="l" t="t" r="r" b="b"/>
              <a:pathLst>
                <a:path w="7004" h="4380" extrusionOk="0">
                  <a:moveTo>
                    <a:pt x="5618" y="820"/>
                  </a:moveTo>
                  <a:cubicBezTo>
                    <a:pt x="5743" y="820"/>
                    <a:pt x="5864" y="841"/>
                    <a:pt x="5951" y="896"/>
                  </a:cubicBezTo>
                  <a:cubicBezTo>
                    <a:pt x="6042" y="957"/>
                    <a:pt x="6010" y="1305"/>
                    <a:pt x="5951" y="1497"/>
                  </a:cubicBezTo>
                  <a:cubicBezTo>
                    <a:pt x="5575" y="2707"/>
                    <a:pt x="4388" y="3458"/>
                    <a:pt x="2870" y="3523"/>
                  </a:cubicBezTo>
                  <a:cubicBezTo>
                    <a:pt x="2472" y="3418"/>
                    <a:pt x="2045" y="3358"/>
                    <a:pt x="1674" y="3184"/>
                  </a:cubicBezTo>
                  <a:cubicBezTo>
                    <a:pt x="1435" y="3073"/>
                    <a:pt x="1124" y="2808"/>
                    <a:pt x="1115" y="2597"/>
                  </a:cubicBezTo>
                  <a:cubicBezTo>
                    <a:pt x="1106" y="2396"/>
                    <a:pt x="1408" y="2125"/>
                    <a:pt x="1637" y="1988"/>
                  </a:cubicBezTo>
                  <a:cubicBezTo>
                    <a:pt x="1927" y="1809"/>
                    <a:pt x="2274" y="1708"/>
                    <a:pt x="2605" y="1611"/>
                  </a:cubicBezTo>
                  <a:cubicBezTo>
                    <a:pt x="3500" y="1350"/>
                    <a:pt x="4392" y="1094"/>
                    <a:pt x="5295" y="860"/>
                  </a:cubicBezTo>
                  <a:cubicBezTo>
                    <a:pt x="5392" y="836"/>
                    <a:pt x="5507" y="820"/>
                    <a:pt x="5618" y="820"/>
                  </a:cubicBezTo>
                  <a:close/>
                  <a:moveTo>
                    <a:pt x="5778" y="0"/>
                  </a:moveTo>
                  <a:cubicBezTo>
                    <a:pt x="5705" y="0"/>
                    <a:pt x="5630" y="6"/>
                    <a:pt x="5552" y="17"/>
                  </a:cubicBezTo>
                  <a:cubicBezTo>
                    <a:pt x="5392" y="40"/>
                    <a:pt x="5231" y="90"/>
                    <a:pt x="5070" y="131"/>
                  </a:cubicBezTo>
                  <a:cubicBezTo>
                    <a:pt x="4227" y="351"/>
                    <a:pt x="3370" y="539"/>
                    <a:pt x="2535" y="805"/>
                  </a:cubicBezTo>
                  <a:cubicBezTo>
                    <a:pt x="1949" y="993"/>
                    <a:pt x="1344" y="1203"/>
                    <a:pt x="840" y="1542"/>
                  </a:cubicBezTo>
                  <a:cubicBezTo>
                    <a:pt x="1" y="2106"/>
                    <a:pt x="19" y="3156"/>
                    <a:pt x="890" y="3665"/>
                  </a:cubicBezTo>
                  <a:cubicBezTo>
                    <a:pt x="1486" y="4018"/>
                    <a:pt x="2192" y="4182"/>
                    <a:pt x="2710" y="4380"/>
                  </a:cubicBezTo>
                  <a:cubicBezTo>
                    <a:pt x="3429" y="4233"/>
                    <a:pt x="3961" y="4178"/>
                    <a:pt x="4461" y="4013"/>
                  </a:cubicBezTo>
                  <a:cubicBezTo>
                    <a:pt x="5749" y="3591"/>
                    <a:pt x="6555" y="2703"/>
                    <a:pt x="6835" y="1369"/>
                  </a:cubicBezTo>
                  <a:cubicBezTo>
                    <a:pt x="7003" y="570"/>
                    <a:pt x="6533" y="0"/>
                    <a:pt x="5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2234;p45">
              <a:extLst>
                <a:ext uri="{FF2B5EF4-FFF2-40B4-BE49-F238E27FC236}">
                  <a16:creationId xmlns:a16="http://schemas.microsoft.com/office/drawing/2014/main" id="{BF1CD918-3677-A942-81FD-C2A169EA44D0}"/>
                </a:ext>
              </a:extLst>
            </p:cNvPr>
            <p:cNvGrpSpPr/>
            <p:nvPr/>
          </p:nvGrpSpPr>
          <p:grpSpPr>
            <a:xfrm>
              <a:off x="6223698" y="3332744"/>
              <a:ext cx="329650" cy="189443"/>
              <a:chOff x="3380175" y="493600"/>
              <a:chExt cx="356725" cy="205025"/>
            </a:xfrm>
          </p:grpSpPr>
          <p:sp>
            <p:nvSpPr>
              <p:cNvPr id="45" name="Google Shape;2235;p45">
                <a:extLst>
                  <a:ext uri="{FF2B5EF4-FFF2-40B4-BE49-F238E27FC236}">
                    <a16:creationId xmlns:a16="http://schemas.microsoft.com/office/drawing/2014/main" id="{E38E2A58-4F9B-C84B-A39B-D1E1A97FAC58}"/>
                  </a:ext>
                </a:extLst>
              </p:cNvPr>
              <p:cNvSpPr/>
              <p:nvPr/>
            </p:nvSpPr>
            <p:spPr>
              <a:xfrm>
                <a:off x="3671450" y="625025"/>
                <a:ext cx="65450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944" extrusionOk="0">
                    <a:moveTo>
                      <a:pt x="1108" y="0"/>
                    </a:moveTo>
                    <a:cubicBezTo>
                      <a:pt x="1105" y="0"/>
                      <a:pt x="1103" y="0"/>
                      <a:pt x="1101" y="0"/>
                    </a:cubicBezTo>
                    <a:cubicBezTo>
                      <a:pt x="491" y="4"/>
                      <a:pt x="1" y="568"/>
                      <a:pt x="5" y="1266"/>
                    </a:cubicBezTo>
                    <a:cubicBezTo>
                      <a:pt x="5" y="2251"/>
                      <a:pt x="523" y="2929"/>
                      <a:pt x="1280" y="2943"/>
                    </a:cubicBezTo>
                    <a:cubicBezTo>
                      <a:pt x="1289" y="2943"/>
                      <a:pt x="1298" y="2943"/>
                      <a:pt x="1307" y="2943"/>
                    </a:cubicBezTo>
                    <a:cubicBezTo>
                      <a:pt x="2036" y="2943"/>
                      <a:pt x="2595" y="2412"/>
                      <a:pt x="2605" y="1706"/>
                    </a:cubicBezTo>
                    <a:cubicBezTo>
                      <a:pt x="2618" y="800"/>
                      <a:pt x="1911" y="0"/>
                      <a:pt x="1108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236;p45">
                <a:extLst>
                  <a:ext uri="{FF2B5EF4-FFF2-40B4-BE49-F238E27FC236}">
                    <a16:creationId xmlns:a16="http://schemas.microsoft.com/office/drawing/2014/main" id="{AC9B997F-C382-4041-82FC-126322DEF672}"/>
                  </a:ext>
                </a:extLst>
              </p:cNvPr>
              <p:cNvSpPr/>
              <p:nvPr/>
            </p:nvSpPr>
            <p:spPr>
              <a:xfrm>
                <a:off x="3627025" y="493600"/>
                <a:ext cx="640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3147" extrusionOk="0">
                    <a:moveTo>
                      <a:pt x="1360" y="0"/>
                    </a:moveTo>
                    <a:cubicBezTo>
                      <a:pt x="1214" y="0"/>
                      <a:pt x="1064" y="63"/>
                      <a:pt x="934" y="205"/>
                    </a:cubicBezTo>
                    <a:cubicBezTo>
                      <a:pt x="329" y="874"/>
                      <a:pt x="0" y="1768"/>
                      <a:pt x="669" y="2689"/>
                    </a:cubicBezTo>
                    <a:cubicBezTo>
                      <a:pt x="890" y="2996"/>
                      <a:pt x="1176" y="3146"/>
                      <a:pt x="1455" y="3146"/>
                    </a:cubicBezTo>
                    <a:cubicBezTo>
                      <a:pt x="1778" y="3146"/>
                      <a:pt x="2091" y="2946"/>
                      <a:pt x="2282" y="2552"/>
                    </a:cubicBezTo>
                    <a:cubicBezTo>
                      <a:pt x="2392" y="2329"/>
                      <a:pt x="2415" y="2066"/>
                      <a:pt x="2479" y="1824"/>
                    </a:cubicBezTo>
                    <a:lnTo>
                      <a:pt x="2561" y="1755"/>
                    </a:lnTo>
                    <a:cubicBezTo>
                      <a:pt x="2342" y="1275"/>
                      <a:pt x="2173" y="756"/>
                      <a:pt x="1883" y="310"/>
                    </a:cubicBezTo>
                    <a:cubicBezTo>
                      <a:pt x="1759" y="119"/>
                      <a:pt x="1563" y="0"/>
                      <a:pt x="13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237;p45">
                <a:extLst>
                  <a:ext uri="{FF2B5EF4-FFF2-40B4-BE49-F238E27FC236}">
                    <a16:creationId xmlns:a16="http://schemas.microsoft.com/office/drawing/2014/main" id="{E428BC3B-8B57-CE46-A919-E0B2FE98E3F4}"/>
                  </a:ext>
                </a:extLst>
              </p:cNvPr>
              <p:cNvSpPr/>
              <p:nvPr/>
            </p:nvSpPr>
            <p:spPr>
              <a:xfrm>
                <a:off x="3520425" y="584200"/>
                <a:ext cx="48400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361" extrusionOk="0">
                    <a:moveTo>
                      <a:pt x="779" y="1"/>
                    </a:moveTo>
                    <a:cubicBezTo>
                      <a:pt x="628" y="1"/>
                      <a:pt x="398" y="83"/>
                      <a:pt x="367" y="177"/>
                    </a:cubicBezTo>
                    <a:cubicBezTo>
                      <a:pt x="207" y="676"/>
                      <a:pt x="56" y="1189"/>
                      <a:pt x="15" y="1707"/>
                    </a:cubicBezTo>
                    <a:cubicBezTo>
                      <a:pt x="1" y="1890"/>
                      <a:pt x="280" y="2211"/>
                      <a:pt x="487" y="2275"/>
                    </a:cubicBezTo>
                    <a:cubicBezTo>
                      <a:pt x="678" y="2337"/>
                      <a:pt x="887" y="2360"/>
                      <a:pt x="1098" y="2360"/>
                    </a:cubicBezTo>
                    <a:cubicBezTo>
                      <a:pt x="1255" y="2360"/>
                      <a:pt x="1413" y="2347"/>
                      <a:pt x="1564" y="2330"/>
                    </a:cubicBezTo>
                    <a:cubicBezTo>
                      <a:pt x="1701" y="2312"/>
                      <a:pt x="1812" y="2073"/>
                      <a:pt x="1935" y="1936"/>
                    </a:cubicBezTo>
                    <a:cubicBezTo>
                      <a:pt x="1788" y="1826"/>
                      <a:pt x="1651" y="1660"/>
                      <a:pt x="1486" y="1616"/>
                    </a:cubicBezTo>
                    <a:cubicBezTo>
                      <a:pt x="1399" y="1593"/>
                      <a:pt x="1308" y="1587"/>
                      <a:pt x="1210" y="1587"/>
                    </a:cubicBezTo>
                    <a:cubicBezTo>
                      <a:pt x="1066" y="1587"/>
                      <a:pt x="907" y="1601"/>
                      <a:pt x="729" y="1601"/>
                    </a:cubicBezTo>
                    <a:cubicBezTo>
                      <a:pt x="831" y="1143"/>
                      <a:pt x="935" y="772"/>
                      <a:pt x="981" y="400"/>
                    </a:cubicBezTo>
                    <a:cubicBezTo>
                      <a:pt x="1000" y="268"/>
                      <a:pt x="886" y="6"/>
                      <a:pt x="812" y="2"/>
                    </a:cubicBezTo>
                    <a:cubicBezTo>
                      <a:pt x="802" y="1"/>
                      <a:pt x="790" y="1"/>
                      <a:pt x="7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238;p45">
                <a:extLst>
                  <a:ext uri="{FF2B5EF4-FFF2-40B4-BE49-F238E27FC236}">
                    <a16:creationId xmlns:a16="http://schemas.microsoft.com/office/drawing/2014/main" id="{6A244F77-2A9D-9E40-8A59-01FAEB223D9C}"/>
                  </a:ext>
                </a:extLst>
              </p:cNvPr>
              <p:cNvSpPr/>
              <p:nvPr/>
            </p:nvSpPr>
            <p:spPr>
              <a:xfrm>
                <a:off x="3441025" y="514975"/>
                <a:ext cx="504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2726" extrusionOk="0">
                    <a:moveTo>
                      <a:pt x="993" y="0"/>
                    </a:moveTo>
                    <a:cubicBezTo>
                      <a:pt x="719" y="0"/>
                      <a:pt x="449" y="162"/>
                      <a:pt x="303" y="479"/>
                    </a:cubicBezTo>
                    <a:cubicBezTo>
                      <a:pt x="28" y="1070"/>
                      <a:pt x="0" y="1712"/>
                      <a:pt x="326" y="2275"/>
                    </a:cubicBezTo>
                    <a:cubicBezTo>
                      <a:pt x="459" y="2509"/>
                      <a:pt x="839" y="2725"/>
                      <a:pt x="1109" y="2725"/>
                    </a:cubicBezTo>
                    <a:cubicBezTo>
                      <a:pt x="1347" y="2725"/>
                      <a:pt x="1641" y="2459"/>
                      <a:pt x="1806" y="2235"/>
                    </a:cubicBezTo>
                    <a:cubicBezTo>
                      <a:pt x="1948" y="2051"/>
                      <a:pt x="1939" y="1753"/>
                      <a:pt x="2017" y="1414"/>
                    </a:cubicBezTo>
                    <a:cubicBezTo>
                      <a:pt x="1916" y="1116"/>
                      <a:pt x="1847" y="727"/>
                      <a:pt x="1659" y="411"/>
                    </a:cubicBezTo>
                    <a:cubicBezTo>
                      <a:pt x="1495" y="135"/>
                      <a:pt x="1242" y="0"/>
                      <a:pt x="9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239;p45">
                <a:extLst>
                  <a:ext uri="{FF2B5EF4-FFF2-40B4-BE49-F238E27FC236}">
                    <a16:creationId xmlns:a16="http://schemas.microsoft.com/office/drawing/2014/main" id="{CA8D7EB2-294D-B944-8026-D1182961A96D}"/>
                  </a:ext>
                </a:extLst>
              </p:cNvPr>
              <p:cNvSpPr/>
              <p:nvPr/>
            </p:nvSpPr>
            <p:spPr>
              <a:xfrm>
                <a:off x="3380175" y="621125"/>
                <a:ext cx="7482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3086" extrusionOk="0">
                    <a:moveTo>
                      <a:pt x="1189" y="0"/>
                    </a:moveTo>
                    <a:cubicBezTo>
                      <a:pt x="476" y="0"/>
                      <a:pt x="1" y="666"/>
                      <a:pt x="14" y="1655"/>
                    </a:cubicBezTo>
                    <a:cubicBezTo>
                      <a:pt x="28" y="2499"/>
                      <a:pt x="569" y="3080"/>
                      <a:pt x="1347" y="3086"/>
                    </a:cubicBezTo>
                    <a:cubicBezTo>
                      <a:pt x="2324" y="3086"/>
                      <a:pt x="2993" y="2544"/>
                      <a:pt x="2984" y="1765"/>
                    </a:cubicBezTo>
                    <a:cubicBezTo>
                      <a:pt x="2979" y="885"/>
                      <a:pt x="2104" y="19"/>
                      <a:pt x="1210" y="0"/>
                    </a:cubicBezTo>
                    <a:cubicBezTo>
                      <a:pt x="1203" y="0"/>
                      <a:pt x="1196" y="0"/>
                      <a:pt x="1189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240;p45">
              <a:extLst>
                <a:ext uri="{FF2B5EF4-FFF2-40B4-BE49-F238E27FC236}">
                  <a16:creationId xmlns:a16="http://schemas.microsoft.com/office/drawing/2014/main" id="{959CED8D-6223-E041-9128-7144DA88A982}"/>
                </a:ext>
              </a:extLst>
            </p:cNvPr>
            <p:cNvSpPr/>
            <p:nvPr/>
          </p:nvSpPr>
          <p:spPr>
            <a:xfrm>
              <a:off x="6335839" y="3509482"/>
              <a:ext cx="105358" cy="60218"/>
            </a:xfrm>
            <a:custGeom>
              <a:avLst/>
              <a:gdLst/>
              <a:ahLst/>
              <a:cxnLst/>
              <a:rect l="l" t="t" r="r" b="b"/>
              <a:pathLst>
                <a:path w="4034" h="2305" extrusionOk="0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943;p45">
            <a:extLst>
              <a:ext uri="{FF2B5EF4-FFF2-40B4-BE49-F238E27FC236}">
                <a16:creationId xmlns:a16="http://schemas.microsoft.com/office/drawing/2014/main" id="{D90A5491-1B6C-B84B-AAE9-38398952A6F9}"/>
              </a:ext>
            </a:extLst>
          </p:cNvPr>
          <p:cNvGrpSpPr/>
          <p:nvPr/>
        </p:nvGrpSpPr>
        <p:grpSpPr>
          <a:xfrm rot="4240982">
            <a:off x="7080183" y="2095781"/>
            <a:ext cx="1173968" cy="967393"/>
            <a:chOff x="355650" y="3293407"/>
            <a:chExt cx="1425105" cy="1174340"/>
          </a:xfrm>
        </p:grpSpPr>
        <p:sp>
          <p:nvSpPr>
            <p:cNvPr id="153" name="Google Shape;1944;p45">
              <a:extLst>
                <a:ext uri="{FF2B5EF4-FFF2-40B4-BE49-F238E27FC236}">
                  <a16:creationId xmlns:a16="http://schemas.microsoft.com/office/drawing/2014/main" id="{E04F1E20-161D-9446-A0FA-0A369D7B4A45}"/>
                </a:ext>
              </a:extLst>
            </p:cNvPr>
            <p:cNvSpPr/>
            <p:nvPr/>
          </p:nvSpPr>
          <p:spPr>
            <a:xfrm>
              <a:off x="1273834" y="4009978"/>
              <a:ext cx="506921" cy="341989"/>
            </a:xfrm>
            <a:custGeom>
              <a:avLst/>
              <a:gdLst/>
              <a:ahLst/>
              <a:cxnLst/>
              <a:rect l="l" t="t" r="r" b="b"/>
              <a:pathLst>
                <a:path w="36581" h="24679" extrusionOk="0">
                  <a:moveTo>
                    <a:pt x="31166" y="964"/>
                  </a:moveTo>
                  <a:cubicBezTo>
                    <a:pt x="31974" y="964"/>
                    <a:pt x="32606" y="1530"/>
                    <a:pt x="33065" y="2663"/>
                  </a:cubicBezTo>
                  <a:cubicBezTo>
                    <a:pt x="33207" y="3722"/>
                    <a:pt x="32056" y="4744"/>
                    <a:pt x="31391" y="5384"/>
                  </a:cubicBezTo>
                  <a:cubicBezTo>
                    <a:pt x="30359" y="6380"/>
                    <a:pt x="29054" y="7127"/>
                    <a:pt x="27825" y="7849"/>
                  </a:cubicBezTo>
                  <a:cubicBezTo>
                    <a:pt x="25223" y="9381"/>
                    <a:pt x="22571" y="10820"/>
                    <a:pt x="19985" y="12385"/>
                  </a:cubicBezTo>
                  <a:cubicBezTo>
                    <a:pt x="16431" y="14533"/>
                    <a:pt x="12929" y="16766"/>
                    <a:pt x="9462" y="19051"/>
                  </a:cubicBezTo>
                  <a:cubicBezTo>
                    <a:pt x="7743" y="20185"/>
                    <a:pt x="6045" y="21346"/>
                    <a:pt x="4354" y="22518"/>
                  </a:cubicBezTo>
                  <a:cubicBezTo>
                    <a:pt x="3760" y="22930"/>
                    <a:pt x="3306" y="23106"/>
                    <a:pt x="2933" y="23106"/>
                  </a:cubicBezTo>
                  <a:cubicBezTo>
                    <a:pt x="2108" y="23106"/>
                    <a:pt x="1682" y="22241"/>
                    <a:pt x="1012" y="21160"/>
                  </a:cubicBezTo>
                  <a:lnTo>
                    <a:pt x="1012" y="21160"/>
                  </a:lnTo>
                  <a:cubicBezTo>
                    <a:pt x="6696" y="17370"/>
                    <a:pt x="12182" y="13293"/>
                    <a:pt x="17714" y="9286"/>
                  </a:cubicBezTo>
                  <a:cubicBezTo>
                    <a:pt x="21526" y="6523"/>
                    <a:pt x="25788" y="2599"/>
                    <a:pt x="30354" y="1131"/>
                  </a:cubicBezTo>
                  <a:cubicBezTo>
                    <a:pt x="30642" y="1019"/>
                    <a:pt x="30913" y="964"/>
                    <a:pt x="31166" y="964"/>
                  </a:cubicBezTo>
                  <a:close/>
                  <a:moveTo>
                    <a:pt x="31212" y="0"/>
                  </a:moveTo>
                  <a:cubicBezTo>
                    <a:pt x="28234" y="0"/>
                    <a:pt x="23834" y="3945"/>
                    <a:pt x="22177" y="5104"/>
                  </a:cubicBezTo>
                  <a:cubicBezTo>
                    <a:pt x="14832" y="10247"/>
                    <a:pt x="7729" y="15732"/>
                    <a:pt x="257" y="20694"/>
                  </a:cubicBezTo>
                  <a:cubicBezTo>
                    <a:pt x="212" y="20723"/>
                    <a:pt x="177" y="20757"/>
                    <a:pt x="150" y="20793"/>
                  </a:cubicBezTo>
                  <a:lnTo>
                    <a:pt x="150" y="20793"/>
                  </a:lnTo>
                  <a:cubicBezTo>
                    <a:pt x="42" y="20906"/>
                    <a:pt x="1" y="21073"/>
                    <a:pt x="113" y="21246"/>
                  </a:cubicBezTo>
                  <a:cubicBezTo>
                    <a:pt x="814" y="22331"/>
                    <a:pt x="1600" y="23337"/>
                    <a:pt x="2211" y="24476"/>
                  </a:cubicBezTo>
                  <a:cubicBezTo>
                    <a:pt x="2278" y="24599"/>
                    <a:pt x="2428" y="24679"/>
                    <a:pt x="2572" y="24679"/>
                  </a:cubicBezTo>
                  <a:cubicBezTo>
                    <a:pt x="2640" y="24679"/>
                    <a:pt x="2707" y="24661"/>
                    <a:pt x="2763" y="24621"/>
                  </a:cubicBezTo>
                  <a:cubicBezTo>
                    <a:pt x="10565" y="19103"/>
                    <a:pt x="18632" y="13705"/>
                    <a:pt x="27063" y="9198"/>
                  </a:cubicBezTo>
                  <a:cubicBezTo>
                    <a:pt x="29366" y="7965"/>
                    <a:pt x="36581" y="3996"/>
                    <a:pt x="32887" y="608"/>
                  </a:cubicBezTo>
                  <a:cubicBezTo>
                    <a:pt x="32421" y="181"/>
                    <a:pt x="31849" y="0"/>
                    <a:pt x="312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45;p45">
              <a:extLst>
                <a:ext uri="{FF2B5EF4-FFF2-40B4-BE49-F238E27FC236}">
                  <a16:creationId xmlns:a16="http://schemas.microsoft.com/office/drawing/2014/main" id="{B2909BDD-300E-294F-A8BF-3595E81FF7D1}"/>
                </a:ext>
              </a:extLst>
            </p:cNvPr>
            <p:cNvSpPr/>
            <p:nvPr/>
          </p:nvSpPr>
          <p:spPr>
            <a:xfrm>
              <a:off x="1216090" y="4297522"/>
              <a:ext cx="104638" cy="86429"/>
            </a:xfrm>
            <a:custGeom>
              <a:avLst/>
              <a:gdLst/>
              <a:ahLst/>
              <a:cxnLst/>
              <a:rect l="l" t="t" r="r" b="b"/>
              <a:pathLst>
                <a:path w="7551" h="6237" extrusionOk="0">
                  <a:moveTo>
                    <a:pt x="4620" y="1"/>
                  </a:moveTo>
                  <a:cubicBezTo>
                    <a:pt x="4558" y="1"/>
                    <a:pt x="4492" y="17"/>
                    <a:pt x="4425" y="53"/>
                  </a:cubicBezTo>
                  <a:cubicBezTo>
                    <a:pt x="3001" y="814"/>
                    <a:pt x="1572" y="1555"/>
                    <a:pt x="279" y="2528"/>
                  </a:cubicBezTo>
                  <a:cubicBezTo>
                    <a:pt x="115" y="2653"/>
                    <a:pt x="1" y="2883"/>
                    <a:pt x="136" y="3080"/>
                  </a:cubicBezTo>
                  <a:cubicBezTo>
                    <a:pt x="809" y="4062"/>
                    <a:pt x="1420" y="5083"/>
                    <a:pt x="2126" y="6040"/>
                  </a:cubicBezTo>
                  <a:cubicBezTo>
                    <a:pt x="2220" y="6167"/>
                    <a:pt x="2339" y="6236"/>
                    <a:pt x="2473" y="6236"/>
                  </a:cubicBezTo>
                  <a:cubicBezTo>
                    <a:pt x="2539" y="6236"/>
                    <a:pt x="2608" y="6220"/>
                    <a:pt x="2679" y="6186"/>
                  </a:cubicBezTo>
                  <a:cubicBezTo>
                    <a:pt x="4276" y="5415"/>
                    <a:pt x="6059" y="4595"/>
                    <a:pt x="7281" y="3271"/>
                  </a:cubicBezTo>
                  <a:cubicBezTo>
                    <a:pt x="7551" y="2977"/>
                    <a:pt x="7280" y="2572"/>
                    <a:pt x="6979" y="2572"/>
                  </a:cubicBezTo>
                  <a:cubicBezTo>
                    <a:pt x="6887" y="2572"/>
                    <a:pt x="6793" y="2610"/>
                    <a:pt x="6710" y="2699"/>
                  </a:cubicBezTo>
                  <a:cubicBezTo>
                    <a:pt x="5624" y="3876"/>
                    <a:pt x="4049" y="4634"/>
                    <a:pt x="2602" y="5329"/>
                  </a:cubicBezTo>
                  <a:lnTo>
                    <a:pt x="2602" y="5329"/>
                  </a:lnTo>
                  <a:cubicBezTo>
                    <a:pt x="2057" y="4558"/>
                    <a:pt x="1561" y="3755"/>
                    <a:pt x="1035" y="2972"/>
                  </a:cubicBezTo>
                  <a:lnTo>
                    <a:pt x="1035" y="2972"/>
                  </a:lnTo>
                  <a:cubicBezTo>
                    <a:pt x="2234" y="2120"/>
                    <a:pt x="3535" y="1443"/>
                    <a:pt x="4832" y="750"/>
                  </a:cubicBezTo>
                  <a:cubicBezTo>
                    <a:pt x="5224" y="540"/>
                    <a:pt x="4984" y="1"/>
                    <a:pt x="46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46;p45">
              <a:extLst>
                <a:ext uri="{FF2B5EF4-FFF2-40B4-BE49-F238E27FC236}">
                  <a16:creationId xmlns:a16="http://schemas.microsoft.com/office/drawing/2014/main" id="{A6F0307C-C7F9-C04B-9723-09AC3EB0B794}"/>
                </a:ext>
              </a:extLst>
            </p:cNvPr>
            <p:cNvSpPr/>
            <p:nvPr/>
          </p:nvSpPr>
          <p:spPr>
            <a:xfrm>
              <a:off x="1237181" y="4325070"/>
              <a:ext cx="34533" cy="45868"/>
            </a:xfrm>
            <a:custGeom>
              <a:avLst/>
              <a:gdLst/>
              <a:ahLst/>
              <a:cxnLst/>
              <a:rect l="l" t="t" r="r" b="b"/>
              <a:pathLst>
                <a:path w="2492" h="3310" extrusionOk="0">
                  <a:moveTo>
                    <a:pt x="551" y="0"/>
                  </a:moveTo>
                  <a:cubicBezTo>
                    <a:pt x="279" y="0"/>
                    <a:pt x="0" y="292"/>
                    <a:pt x="173" y="607"/>
                  </a:cubicBezTo>
                  <a:cubicBezTo>
                    <a:pt x="639" y="1454"/>
                    <a:pt x="987" y="2363"/>
                    <a:pt x="1574" y="3138"/>
                  </a:cubicBezTo>
                  <a:cubicBezTo>
                    <a:pt x="1665" y="3259"/>
                    <a:pt x="1791" y="3309"/>
                    <a:pt x="1914" y="3309"/>
                  </a:cubicBezTo>
                  <a:cubicBezTo>
                    <a:pt x="2209" y="3309"/>
                    <a:pt x="2492" y="3023"/>
                    <a:pt x="2270" y="2730"/>
                  </a:cubicBezTo>
                  <a:cubicBezTo>
                    <a:pt x="1685" y="1954"/>
                    <a:pt x="1337" y="1045"/>
                    <a:pt x="871" y="201"/>
                  </a:cubicBezTo>
                  <a:cubicBezTo>
                    <a:pt x="793" y="59"/>
                    <a:pt x="673" y="0"/>
                    <a:pt x="55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47;p45">
              <a:extLst>
                <a:ext uri="{FF2B5EF4-FFF2-40B4-BE49-F238E27FC236}">
                  <a16:creationId xmlns:a16="http://schemas.microsoft.com/office/drawing/2014/main" id="{891BC9D1-5E75-564C-854C-479295F4CF49}"/>
                </a:ext>
              </a:extLst>
            </p:cNvPr>
            <p:cNvSpPr/>
            <p:nvPr/>
          </p:nvSpPr>
          <p:spPr>
            <a:xfrm>
              <a:off x="1256540" y="4307928"/>
              <a:ext cx="37388" cy="52312"/>
            </a:xfrm>
            <a:custGeom>
              <a:avLst/>
              <a:gdLst/>
              <a:ahLst/>
              <a:cxnLst/>
              <a:rect l="l" t="t" r="r" b="b"/>
              <a:pathLst>
                <a:path w="2698" h="3775" extrusionOk="0">
                  <a:moveTo>
                    <a:pt x="553" y="0"/>
                  </a:moveTo>
                  <a:cubicBezTo>
                    <a:pt x="279" y="0"/>
                    <a:pt x="1" y="292"/>
                    <a:pt x="177" y="607"/>
                  </a:cubicBezTo>
                  <a:cubicBezTo>
                    <a:pt x="731" y="1593"/>
                    <a:pt x="1352" y="2546"/>
                    <a:pt x="1846" y="3567"/>
                  </a:cubicBezTo>
                  <a:cubicBezTo>
                    <a:pt x="1916" y="3713"/>
                    <a:pt x="2033" y="3774"/>
                    <a:pt x="2153" y="3774"/>
                  </a:cubicBezTo>
                  <a:cubicBezTo>
                    <a:pt x="2417" y="3774"/>
                    <a:pt x="2698" y="3480"/>
                    <a:pt x="2543" y="3160"/>
                  </a:cubicBezTo>
                  <a:cubicBezTo>
                    <a:pt x="2050" y="2139"/>
                    <a:pt x="1428" y="1187"/>
                    <a:pt x="874" y="198"/>
                  </a:cubicBezTo>
                  <a:cubicBezTo>
                    <a:pt x="795" y="58"/>
                    <a:pt x="675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48;p45">
              <a:extLst>
                <a:ext uri="{FF2B5EF4-FFF2-40B4-BE49-F238E27FC236}">
                  <a16:creationId xmlns:a16="http://schemas.microsoft.com/office/drawing/2014/main" id="{5C89A13C-E2CF-3848-8C05-4BCB5D47722F}"/>
                </a:ext>
              </a:extLst>
            </p:cNvPr>
            <p:cNvSpPr/>
            <p:nvPr/>
          </p:nvSpPr>
          <p:spPr>
            <a:xfrm>
              <a:off x="1048553" y="4324086"/>
              <a:ext cx="205188" cy="143661"/>
            </a:xfrm>
            <a:custGeom>
              <a:avLst/>
              <a:gdLst/>
              <a:ahLst/>
              <a:cxnLst/>
              <a:rect l="l" t="t" r="r" b="b"/>
              <a:pathLst>
                <a:path w="14807" h="10367" extrusionOk="0">
                  <a:moveTo>
                    <a:pt x="10305" y="1"/>
                  </a:moveTo>
                  <a:cubicBezTo>
                    <a:pt x="9441" y="1"/>
                    <a:pt x="8570" y="191"/>
                    <a:pt x="7696" y="511"/>
                  </a:cubicBezTo>
                  <a:cubicBezTo>
                    <a:pt x="4796" y="1568"/>
                    <a:pt x="4692" y="5792"/>
                    <a:pt x="1312" y="5792"/>
                  </a:cubicBezTo>
                  <a:cubicBezTo>
                    <a:pt x="1096" y="5792"/>
                    <a:pt x="868" y="5774"/>
                    <a:pt x="624" y="5738"/>
                  </a:cubicBezTo>
                  <a:cubicBezTo>
                    <a:pt x="599" y="5734"/>
                    <a:pt x="573" y="5733"/>
                    <a:pt x="548" y="5733"/>
                  </a:cubicBezTo>
                  <a:cubicBezTo>
                    <a:pt x="240" y="5733"/>
                    <a:pt x="1" y="6018"/>
                    <a:pt x="169" y="6330"/>
                  </a:cubicBezTo>
                  <a:cubicBezTo>
                    <a:pt x="1532" y="8869"/>
                    <a:pt x="4186" y="10366"/>
                    <a:pt x="7005" y="10366"/>
                  </a:cubicBezTo>
                  <a:cubicBezTo>
                    <a:pt x="7515" y="10366"/>
                    <a:pt x="8031" y="10317"/>
                    <a:pt x="8546" y="10216"/>
                  </a:cubicBezTo>
                  <a:cubicBezTo>
                    <a:pt x="11407" y="9657"/>
                    <a:pt x="14807" y="7445"/>
                    <a:pt x="14807" y="4135"/>
                  </a:cubicBezTo>
                  <a:cubicBezTo>
                    <a:pt x="14807" y="3876"/>
                    <a:pt x="14605" y="3746"/>
                    <a:pt x="14403" y="3746"/>
                  </a:cubicBezTo>
                  <a:cubicBezTo>
                    <a:pt x="14202" y="3746"/>
                    <a:pt x="14000" y="3876"/>
                    <a:pt x="14000" y="4135"/>
                  </a:cubicBezTo>
                  <a:cubicBezTo>
                    <a:pt x="14000" y="7248"/>
                    <a:pt x="10547" y="9148"/>
                    <a:pt x="7895" y="9495"/>
                  </a:cubicBezTo>
                  <a:cubicBezTo>
                    <a:pt x="7581" y="9536"/>
                    <a:pt x="7268" y="9556"/>
                    <a:pt x="6959" y="9556"/>
                  </a:cubicBezTo>
                  <a:cubicBezTo>
                    <a:pt x="4686" y="9556"/>
                    <a:pt x="2587" y="8472"/>
                    <a:pt x="1293" y="6619"/>
                  </a:cubicBezTo>
                  <a:lnTo>
                    <a:pt x="1293" y="6619"/>
                  </a:lnTo>
                  <a:cubicBezTo>
                    <a:pt x="1452" y="6631"/>
                    <a:pt x="1611" y="6638"/>
                    <a:pt x="1768" y="6638"/>
                  </a:cubicBezTo>
                  <a:cubicBezTo>
                    <a:pt x="2616" y="6638"/>
                    <a:pt x="3431" y="6442"/>
                    <a:pt x="4086" y="5766"/>
                  </a:cubicBezTo>
                  <a:cubicBezTo>
                    <a:pt x="4916" y="4911"/>
                    <a:pt x="5485" y="3967"/>
                    <a:pt x="6093" y="2944"/>
                  </a:cubicBezTo>
                  <a:cubicBezTo>
                    <a:pt x="6937" y="1523"/>
                    <a:pt x="8562" y="777"/>
                    <a:pt x="10178" y="777"/>
                  </a:cubicBezTo>
                  <a:cubicBezTo>
                    <a:pt x="10919" y="777"/>
                    <a:pt x="11657" y="933"/>
                    <a:pt x="12317" y="1253"/>
                  </a:cubicBezTo>
                  <a:cubicBezTo>
                    <a:pt x="12381" y="1284"/>
                    <a:pt x="12444" y="1298"/>
                    <a:pt x="12504" y="1298"/>
                  </a:cubicBezTo>
                  <a:cubicBezTo>
                    <a:pt x="12879" y="1298"/>
                    <a:pt x="13129" y="753"/>
                    <a:pt x="12724" y="556"/>
                  </a:cubicBezTo>
                  <a:cubicBezTo>
                    <a:pt x="11925" y="169"/>
                    <a:pt x="11118" y="1"/>
                    <a:pt x="1030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49;p45">
              <a:extLst>
                <a:ext uri="{FF2B5EF4-FFF2-40B4-BE49-F238E27FC236}">
                  <a16:creationId xmlns:a16="http://schemas.microsoft.com/office/drawing/2014/main" id="{31047A9E-5661-D749-8098-DF2D0FF64B61}"/>
                </a:ext>
              </a:extLst>
            </p:cNvPr>
            <p:cNvSpPr/>
            <p:nvPr/>
          </p:nvSpPr>
          <p:spPr>
            <a:xfrm>
              <a:off x="1057560" y="4338983"/>
              <a:ext cx="170309" cy="93843"/>
            </a:xfrm>
            <a:custGeom>
              <a:avLst/>
              <a:gdLst/>
              <a:ahLst/>
              <a:cxnLst/>
              <a:rect l="l" t="t" r="r" b="b"/>
              <a:pathLst>
                <a:path w="12290" h="6772" extrusionOk="0">
                  <a:moveTo>
                    <a:pt x="11806" y="0"/>
                  </a:moveTo>
                  <a:cubicBezTo>
                    <a:pt x="11759" y="0"/>
                    <a:pt x="11709" y="10"/>
                    <a:pt x="11655" y="33"/>
                  </a:cubicBezTo>
                  <a:cubicBezTo>
                    <a:pt x="10035" y="711"/>
                    <a:pt x="8655" y="1515"/>
                    <a:pt x="7447" y="2802"/>
                  </a:cubicBezTo>
                  <a:cubicBezTo>
                    <a:pt x="6101" y="4235"/>
                    <a:pt x="4670" y="6026"/>
                    <a:pt x="2801" y="6026"/>
                  </a:cubicBezTo>
                  <a:cubicBezTo>
                    <a:pt x="2178" y="6026"/>
                    <a:pt x="1505" y="5826"/>
                    <a:pt x="771" y="5347"/>
                  </a:cubicBezTo>
                  <a:cubicBezTo>
                    <a:pt x="699" y="5300"/>
                    <a:pt x="628" y="5280"/>
                    <a:pt x="561" y="5280"/>
                  </a:cubicBezTo>
                  <a:cubicBezTo>
                    <a:pt x="223" y="5280"/>
                    <a:pt x="1" y="5807"/>
                    <a:pt x="364" y="6045"/>
                  </a:cubicBezTo>
                  <a:lnTo>
                    <a:pt x="364" y="6046"/>
                  </a:lnTo>
                  <a:cubicBezTo>
                    <a:pt x="1137" y="6551"/>
                    <a:pt x="1931" y="6771"/>
                    <a:pt x="2729" y="6771"/>
                  </a:cubicBezTo>
                  <a:cubicBezTo>
                    <a:pt x="3657" y="6771"/>
                    <a:pt x="4592" y="6473"/>
                    <a:pt x="5508" y="5977"/>
                  </a:cubicBezTo>
                  <a:cubicBezTo>
                    <a:pt x="6213" y="5596"/>
                    <a:pt x="6800" y="4977"/>
                    <a:pt x="7267" y="4340"/>
                  </a:cubicBezTo>
                  <a:cubicBezTo>
                    <a:pt x="8501" y="2657"/>
                    <a:pt x="9954" y="1613"/>
                    <a:pt x="11870" y="812"/>
                  </a:cubicBezTo>
                  <a:cubicBezTo>
                    <a:pt x="12290" y="637"/>
                    <a:pt x="12173" y="0"/>
                    <a:pt x="1180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50;p45">
              <a:extLst>
                <a:ext uri="{FF2B5EF4-FFF2-40B4-BE49-F238E27FC236}">
                  <a16:creationId xmlns:a16="http://schemas.microsoft.com/office/drawing/2014/main" id="{69B254D2-5D08-0E49-BD26-969028B56452}"/>
                </a:ext>
              </a:extLst>
            </p:cNvPr>
            <p:cNvSpPr/>
            <p:nvPr/>
          </p:nvSpPr>
          <p:spPr>
            <a:xfrm>
              <a:off x="1064004" y="4361377"/>
              <a:ext cx="181409" cy="87843"/>
            </a:xfrm>
            <a:custGeom>
              <a:avLst/>
              <a:gdLst/>
              <a:ahLst/>
              <a:cxnLst/>
              <a:rect l="l" t="t" r="r" b="b"/>
              <a:pathLst>
                <a:path w="13091" h="6339" extrusionOk="0">
                  <a:moveTo>
                    <a:pt x="12543" y="0"/>
                  </a:moveTo>
                  <a:cubicBezTo>
                    <a:pt x="12476" y="0"/>
                    <a:pt x="12404" y="22"/>
                    <a:pt x="12331" y="73"/>
                  </a:cubicBezTo>
                  <a:cubicBezTo>
                    <a:pt x="11052" y="972"/>
                    <a:pt x="10655" y="2549"/>
                    <a:pt x="9657" y="3741"/>
                  </a:cubicBezTo>
                  <a:cubicBezTo>
                    <a:pt x="8551" y="5061"/>
                    <a:pt x="7114" y="5568"/>
                    <a:pt x="5618" y="5568"/>
                  </a:cubicBezTo>
                  <a:cubicBezTo>
                    <a:pt x="3958" y="5568"/>
                    <a:pt x="2225" y="4943"/>
                    <a:pt x="790" y="4110"/>
                  </a:cubicBezTo>
                  <a:cubicBezTo>
                    <a:pt x="721" y="4070"/>
                    <a:pt x="653" y="4053"/>
                    <a:pt x="588" y="4053"/>
                  </a:cubicBezTo>
                  <a:cubicBezTo>
                    <a:pt x="234" y="4053"/>
                    <a:pt x="1" y="4586"/>
                    <a:pt x="382" y="4808"/>
                  </a:cubicBezTo>
                  <a:cubicBezTo>
                    <a:pt x="2040" y="5768"/>
                    <a:pt x="3680" y="6338"/>
                    <a:pt x="5426" y="6338"/>
                  </a:cubicBezTo>
                  <a:cubicBezTo>
                    <a:pt x="6210" y="6338"/>
                    <a:pt x="7015" y="6223"/>
                    <a:pt x="7853" y="5978"/>
                  </a:cubicBezTo>
                  <a:cubicBezTo>
                    <a:pt x="8788" y="5704"/>
                    <a:pt x="9560" y="4977"/>
                    <a:pt x="10228" y="4311"/>
                  </a:cubicBezTo>
                  <a:cubicBezTo>
                    <a:pt x="11261" y="3279"/>
                    <a:pt x="11550" y="1605"/>
                    <a:pt x="12740" y="771"/>
                  </a:cubicBezTo>
                  <a:cubicBezTo>
                    <a:pt x="13090" y="524"/>
                    <a:pt x="12872" y="0"/>
                    <a:pt x="125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51;p45">
              <a:extLst>
                <a:ext uri="{FF2B5EF4-FFF2-40B4-BE49-F238E27FC236}">
                  <a16:creationId xmlns:a16="http://schemas.microsoft.com/office/drawing/2014/main" id="{ACB2854A-93DE-F843-B36A-B1D027E00181}"/>
                </a:ext>
              </a:extLst>
            </p:cNvPr>
            <p:cNvSpPr/>
            <p:nvPr/>
          </p:nvSpPr>
          <p:spPr>
            <a:xfrm>
              <a:off x="538098" y="3293407"/>
              <a:ext cx="683424" cy="398514"/>
            </a:xfrm>
            <a:custGeom>
              <a:avLst/>
              <a:gdLst/>
              <a:ahLst/>
              <a:cxnLst/>
              <a:rect l="l" t="t" r="r" b="b"/>
              <a:pathLst>
                <a:path w="49318" h="28758" extrusionOk="0">
                  <a:moveTo>
                    <a:pt x="46110" y="1141"/>
                  </a:moveTo>
                  <a:cubicBezTo>
                    <a:pt x="46509" y="1141"/>
                    <a:pt x="46618" y="1563"/>
                    <a:pt x="47064" y="2641"/>
                  </a:cubicBezTo>
                  <a:cubicBezTo>
                    <a:pt x="47291" y="3191"/>
                    <a:pt x="48601" y="5272"/>
                    <a:pt x="48149" y="5539"/>
                  </a:cubicBezTo>
                  <a:cubicBezTo>
                    <a:pt x="40666" y="9951"/>
                    <a:pt x="32776" y="13754"/>
                    <a:pt x="25016" y="17649"/>
                  </a:cubicBezTo>
                  <a:cubicBezTo>
                    <a:pt x="20455" y="19938"/>
                    <a:pt x="15869" y="22183"/>
                    <a:pt x="11263" y="24385"/>
                  </a:cubicBezTo>
                  <a:cubicBezTo>
                    <a:pt x="9450" y="25247"/>
                    <a:pt x="7629" y="26090"/>
                    <a:pt x="5798" y="26914"/>
                  </a:cubicBezTo>
                  <a:cubicBezTo>
                    <a:pt x="5306" y="27135"/>
                    <a:pt x="4608" y="27622"/>
                    <a:pt x="4009" y="27622"/>
                  </a:cubicBezTo>
                  <a:cubicBezTo>
                    <a:pt x="3711" y="27622"/>
                    <a:pt x="3438" y="27502"/>
                    <a:pt x="3227" y="27170"/>
                  </a:cubicBezTo>
                  <a:cubicBezTo>
                    <a:pt x="2335" y="25765"/>
                    <a:pt x="1706" y="24196"/>
                    <a:pt x="967" y="22705"/>
                  </a:cubicBezTo>
                  <a:lnTo>
                    <a:pt x="967" y="22705"/>
                  </a:lnTo>
                  <a:cubicBezTo>
                    <a:pt x="9049" y="18395"/>
                    <a:pt x="17338" y="14454"/>
                    <a:pt x="25596" y="10500"/>
                  </a:cubicBezTo>
                  <a:cubicBezTo>
                    <a:pt x="30212" y="8288"/>
                    <a:pt x="34848" y="6113"/>
                    <a:pt x="39499" y="3976"/>
                  </a:cubicBezTo>
                  <a:cubicBezTo>
                    <a:pt x="41265" y="3169"/>
                    <a:pt x="43036" y="2378"/>
                    <a:pt x="44815" y="1602"/>
                  </a:cubicBezTo>
                  <a:cubicBezTo>
                    <a:pt x="45477" y="1316"/>
                    <a:pt x="45853" y="1141"/>
                    <a:pt x="46110" y="1141"/>
                  </a:cubicBezTo>
                  <a:close/>
                  <a:moveTo>
                    <a:pt x="46619" y="0"/>
                  </a:moveTo>
                  <a:cubicBezTo>
                    <a:pt x="46581" y="0"/>
                    <a:pt x="46542" y="8"/>
                    <a:pt x="46503" y="24"/>
                  </a:cubicBezTo>
                  <a:cubicBezTo>
                    <a:pt x="30761" y="6486"/>
                    <a:pt x="15227" y="14163"/>
                    <a:pt x="226" y="22186"/>
                  </a:cubicBezTo>
                  <a:cubicBezTo>
                    <a:pt x="49" y="22280"/>
                    <a:pt x="1" y="22440"/>
                    <a:pt x="34" y="22589"/>
                  </a:cubicBezTo>
                  <a:lnTo>
                    <a:pt x="34" y="22589"/>
                  </a:lnTo>
                  <a:cubicBezTo>
                    <a:pt x="39" y="22637"/>
                    <a:pt x="54" y="22688"/>
                    <a:pt x="80" y="22738"/>
                  </a:cubicBezTo>
                  <a:cubicBezTo>
                    <a:pt x="1091" y="24698"/>
                    <a:pt x="1964" y="26685"/>
                    <a:pt x="3149" y="28551"/>
                  </a:cubicBezTo>
                  <a:cubicBezTo>
                    <a:pt x="3218" y="28661"/>
                    <a:pt x="3357" y="28758"/>
                    <a:pt x="3497" y="28758"/>
                  </a:cubicBezTo>
                  <a:cubicBezTo>
                    <a:pt x="3533" y="28758"/>
                    <a:pt x="3569" y="28751"/>
                    <a:pt x="3605" y="28736"/>
                  </a:cubicBezTo>
                  <a:cubicBezTo>
                    <a:pt x="11529" y="25428"/>
                    <a:pt x="19206" y="21471"/>
                    <a:pt x="26875" y="17616"/>
                  </a:cubicBezTo>
                  <a:cubicBezTo>
                    <a:pt x="34324" y="13870"/>
                    <a:pt x="41918" y="10218"/>
                    <a:pt x="49076" y="5928"/>
                  </a:cubicBezTo>
                  <a:cubicBezTo>
                    <a:pt x="49275" y="5809"/>
                    <a:pt x="49318" y="5575"/>
                    <a:pt x="49221" y="5376"/>
                  </a:cubicBezTo>
                  <a:cubicBezTo>
                    <a:pt x="48407" y="3714"/>
                    <a:pt x="47660" y="2035"/>
                    <a:pt x="47000" y="304"/>
                  </a:cubicBezTo>
                  <a:cubicBezTo>
                    <a:pt x="46942" y="152"/>
                    <a:pt x="46792" y="0"/>
                    <a:pt x="4661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52;p45">
              <a:extLst>
                <a:ext uri="{FF2B5EF4-FFF2-40B4-BE49-F238E27FC236}">
                  <a16:creationId xmlns:a16="http://schemas.microsoft.com/office/drawing/2014/main" id="{F3541E9F-42CD-B441-B8D4-40532FB41656}"/>
                </a:ext>
              </a:extLst>
            </p:cNvPr>
            <p:cNvSpPr/>
            <p:nvPr/>
          </p:nvSpPr>
          <p:spPr>
            <a:xfrm>
              <a:off x="490095" y="3599935"/>
              <a:ext cx="111594" cy="116902"/>
            </a:xfrm>
            <a:custGeom>
              <a:avLst/>
              <a:gdLst/>
              <a:ahLst/>
              <a:cxnLst/>
              <a:rect l="l" t="t" r="r" b="b"/>
              <a:pathLst>
                <a:path w="8053" h="8436" extrusionOk="0">
                  <a:moveTo>
                    <a:pt x="4029" y="1"/>
                  </a:moveTo>
                  <a:cubicBezTo>
                    <a:pt x="3987" y="1"/>
                    <a:pt x="3942" y="8"/>
                    <a:pt x="3894" y="25"/>
                  </a:cubicBezTo>
                  <a:cubicBezTo>
                    <a:pt x="2596" y="473"/>
                    <a:pt x="1367" y="1103"/>
                    <a:pt x="245" y="1896"/>
                  </a:cubicBezTo>
                  <a:cubicBezTo>
                    <a:pt x="49" y="2033"/>
                    <a:pt x="1" y="2233"/>
                    <a:pt x="99" y="2448"/>
                  </a:cubicBezTo>
                  <a:cubicBezTo>
                    <a:pt x="723" y="3810"/>
                    <a:pt x="1386" y="5157"/>
                    <a:pt x="1998" y="6525"/>
                  </a:cubicBezTo>
                  <a:cubicBezTo>
                    <a:pt x="2242" y="7068"/>
                    <a:pt x="2701" y="8247"/>
                    <a:pt x="3409" y="8392"/>
                  </a:cubicBezTo>
                  <a:cubicBezTo>
                    <a:pt x="3552" y="8422"/>
                    <a:pt x="3697" y="8436"/>
                    <a:pt x="3844" y="8436"/>
                  </a:cubicBezTo>
                  <a:cubicBezTo>
                    <a:pt x="5209" y="8436"/>
                    <a:pt x="6689" y="7237"/>
                    <a:pt x="7702" y="6521"/>
                  </a:cubicBezTo>
                  <a:cubicBezTo>
                    <a:pt x="8052" y="6274"/>
                    <a:pt x="7835" y="5750"/>
                    <a:pt x="7507" y="5750"/>
                  </a:cubicBezTo>
                  <a:cubicBezTo>
                    <a:pt x="7440" y="5750"/>
                    <a:pt x="7368" y="5772"/>
                    <a:pt x="7295" y="5824"/>
                  </a:cubicBezTo>
                  <a:cubicBezTo>
                    <a:pt x="6651" y="6280"/>
                    <a:pt x="5126" y="7546"/>
                    <a:pt x="4047" y="7546"/>
                  </a:cubicBezTo>
                  <a:cubicBezTo>
                    <a:pt x="3717" y="7546"/>
                    <a:pt x="3429" y="7428"/>
                    <a:pt x="3220" y="7132"/>
                  </a:cubicBezTo>
                  <a:cubicBezTo>
                    <a:pt x="2255" y="5761"/>
                    <a:pt x="1633" y="3946"/>
                    <a:pt x="952" y="2388"/>
                  </a:cubicBezTo>
                  <a:lnTo>
                    <a:pt x="952" y="2388"/>
                  </a:lnTo>
                  <a:cubicBezTo>
                    <a:pt x="1939" y="1726"/>
                    <a:pt x="2975" y="1195"/>
                    <a:pt x="4108" y="804"/>
                  </a:cubicBezTo>
                  <a:cubicBezTo>
                    <a:pt x="4551" y="650"/>
                    <a:pt x="4422" y="1"/>
                    <a:pt x="40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53;p45">
              <a:extLst>
                <a:ext uri="{FF2B5EF4-FFF2-40B4-BE49-F238E27FC236}">
                  <a16:creationId xmlns:a16="http://schemas.microsoft.com/office/drawing/2014/main" id="{209BC496-AD46-9C49-8971-369E860FB2D1}"/>
                </a:ext>
              </a:extLst>
            </p:cNvPr>
            <p:cNvSpPr/>
            <p:nvPr/>
          </p:nvSpPr>
          <p:spPr>
            <a:xfrm>
              <a:off x="452223" y="3625294"/>
              <a:ext cx="94217" cy="112107"/>
            </a:xfrm>
            <a:custGeom>
              <a:avLst/>
              <a:gdLst/>
              <a:ahLst/>
              <a:cxnLst/>
              <a:rect l="l" t="t" r="r" b="b"/>
              <a:pathLst>
                <a:path w="6799" h="8090" extrusionOk="0">
                  <a:moveTo>
                    <a:pt x="3077" y="0"/>
                  </a:moveTo>
                  <a:cubicBezTo>
                    <a:pt x="3011" y="0"/>
                    <a:pt x="2940" y="20"/>
                    <a:pt x="2869" y="66"/>
                  </a:cubicBezTo>
                  <a:cubicBezTo>
                    <a:pt x="1984" y="632"/>
                    <a:pt x="984" y="931"/>
                    <a:pt x="149" y="1582"/>
                  </a:cubicBezTo>
                  <a:cubicBezTo>
                    <a:pt x="11" y="1690"/>
                    <a:pt x="0" y="1930"/>
                    <a:pt x="87" y="2070"/>
                  </a:cubicBezTo>
                  <a:cubicBezTo>
                    <a:pt x="1233" y="3945"/>
                    <a:pt x="1951" y="6038"/>
                    <a:pt x="3101" y="7883"/>
                  </a:cubicBezTo>
                  <a:cubicBezTo>
                    <a:pt x="3172" y="7998"/>
                    <a:pt x="3311" y="8089"/>
                    <a:pt x="3450" y="8089"/>
                  </a:cubicBezTo>
                  <a:cubicBezTo>
                    <a:pt x="3486" y="8089"/>
                    <a:pt x="3521" y="8083"/>
                    <a:pt x="3556" y="8070"/>
                  </a:cubicBezTo>
                  <a:cubicBezTo>
                    <a:pt x="4548" y="7691"/>
                    <a:pt x="5451" y="7156"/>
                    <a:pt x="6398" y="6685"/>
                  </a:cubicBezTo>
                  <a:cubicBezTo>
                    <a:pt x="6799" y="6484"/>
                    <a:pt x="6552" y="5941"/>
                    <a:pt x="6180" y="5941"/>
                  </a:cubicBezTo>
                  <a:cubicBezTo>
                    <a:pt x="6120" y="5941"/>
                    <a:pt x="6056" y="5955"/>
                    <a:pt x="5992" y="5988"/>
                  </a:cubicBezTo>
                  <a:cubicBezTo>
                    <a:pt x="5196" y="6385"/>
                    <a:pt x="4436" y="6838"/>
                    <a:pt x="3619" y="7182"/>
                  </a:cubicBezTo>
                  <a:lnTo>
                    <a:pt x="3619" y="7182"/>
                  </a:lnTo>
                  <a:cubicBezTo>
                    <a:pt x="2633" y="5516"/>
                    <a:pt x="1952" y="3664"/>
                    <a:pt x="969" y="1975"/>
                  </a:cubicBezTo>
                  <a:lnTo>
                    <a:pt x="969" y="1975"/>
                  </a:lnTo>
                  <a:cubicBezTo>
                    <a:pt x="1693" y="1493"/>
                    <a:pt x="2541" y="1233"/>
                    <a:pt x="3276" y="763"/>
                  </a:cubicBezTo>
                  <a:cubicBezTo>
                    <a:pt x="3642" y="529"/>
                    <a:pt x="3418" y="0"/>
                    <a:pt x="307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54;p45">
              <a:extLst>
                <a:ext uri="{FF2B5EF4-FFF2-40B4-BE49-F238E27FC236}">
                  <a16:creationId xmlns:a16="http://schemas.microsoft.com/office/drawing/2014/main" id="{092F2F51-5F55-D84F-8E7E-ED805C57A250}"/>
                </a:ext>
              </a:extLst>
            </p:cNvPr>
            <p:cNvSpPr/>
            <p:nvPr/>
          </p:nvSpPr>
          <p:spPr>
            <a:xfrm>
              <a:off x="355650" y="3651360"/>
              <a:ext cx="145130" cy="115572"/>
            </a:xfrm>
            <a:custGeom>
              <a:avLst/>
              <a:gdLst/>
              <a:ahLst/>
              <a:cxnLst/>
              <a:rect l="l" t="t" r="r" b="b"/>
              <a:pathLst>
                <a:path w="10473" h="8340" extrusionOk="0">
                  <a:moveTo>
                    <a:pt x="7224" y="0"/>
                  </a:moveTo>
                  <a:cubicBezTo>
                    <a:pt x="7132" y="0"/>
                    <a:pt x="7038" y="39"/>
                    <a:pt x="6957" y="132"/>
                  </a:cubicBezTo>
                  <a:cubicBezTo>
                    <a:pt x="5536" y="1765"/>
                    <a:pt x="3365" y="3269"/>
                    <a:pt x="1577" y="4493"/>
                  </a:cubicBezTo>
                  <a:cubicBezTo>
                    <a:pt x="459" y="5258"/>
                    <a:pt x="0" y="5800"/>
                    <a:pt x="549" y="7100"/>
                  </a:cubicBezTo>
                  <a:cubicBezTo>
                    <a:pt x="952" y="8051"/>
                    <a:pt x="1493" y="8340"/>
                    <a:pt x="2155" y="8340"/>
                  </a:cubicBezTo>
                  <a:cubicBezTo>
                    <a:pt x="2649" y="8340"/>
                    <a:pt x="3211" y="8179"/>
                    <a:pt x="3833" y="8012"/>
                  </a:cubicBezTo>
                  <a:cubicBezTo>
                    <a:pt x="5818" y="7481"/>
                    <a:pt x="8275" y="6987"/>
                    <a:pt x="10085" y="5987"/>
                  </a:cubicBezTo>
                  <a:cubicBezTo>
                    <a:pt x="10473" y="5772"/>
                    <a:pt x="10236" y="5235"/>
                    <a:pt x="9876" y="5235"/>
                  </a:cubicBezTo>
                  <a:cubicBezTo>
                    <a:pt x="9813" y="5235"/>
                    <a:pt x="9746" y="5252"/>
                    <a:pt x="9678" y="5289"/>
                  </a:cubicBezTo>
                  <a:cubicBezTo>
                    <a:pt x="8617" y="5876"/>
                    <a:pt x="7276" y="6087"/>
                    <a:pt x="6130" y="6470"/>
                  </a:cubicBezTo>
                  <a:cubicBezTo>
                    <a:pt x="5284" y="6751"/>
                    <a:pt x="3835" y="7447"/>
                    <a:pt x="2686" y="7447"/>
                  </a:cubicBezTo>
                  <a:cubicBezTo>
                    <a:pt x="2076" y="7447"/>
                    <a:pt x="1551" y="7251"/>
                    <a:pt x="1247" y="6693"/>
                  </a:cubicBezTo>
                  <a:cubicBezTo>
                    <a:pt x="686" y="5665"/>
                    <a:pt x="4011" y="3638"/>
                    <a:pt x="4594" y="3188"/>
                  </a:cubicBezTo>
                  <a:cubicBezTo>
                    <a:pt x="5607" y="2409"/>
                    <a:pt x="6687" y="1671"/>
                    <a:pt x="7529" y="704"/>
                  </a:cubicBezTo>
                  <a:cubicBezTo>
                    <a:pt x="7789" y="405"/>
                    <a:pt x="7519" y="0"/>
                    <a:pt x="722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55;p45">
              <a:extLst>
                <a:ext uri="{FF2B5EF4-FFF2-40B4-BE49-F238E27FC236}">
                  <a16:creationId xmlns:a16="http://schemas.microsoft.com/office/drawing/2014/main" id="{272F4572-914E-E34F-8976-DB6CC71DC676}"/>
                </a:ext>
              </a:extLst>
            </p:cNvPr>
            <p:cNvSpPr/>
            <p:nvPr/>
          </p:nvSpPr>
          <p:spPr>
            <a:xfrm>
              <a:off x="607094" y="3567342"/>
              <a:ext cx="52977" cy="91723"/>
            </a:xfrm>
            <a:custGeom>
              <a:avLst/>
              <a:gdLst/>
              <a:ahLst/>
              <a:cxnLst/>
              <a:rect l="l" t="t" r="r" b="b"/>
              <a:pathLst>
                <a:path w="3823" h="6619" extrusionOk="0">
                  <a:moveTo>
                    <a:pt x="494" y="0"/>
                  </a:moveTo>
                  <a:cubicBezTo>
                    <a:pt x="256" y="0"/>
                    <a:pt x="0" y="200"/>
                    <a:pt x="66" y="505"/>
                  </a:cubicBezTo>
                  <a:lnTo>
                    <a:pt x="68" y="505"/>
                  </a:lnTo>
                  <a:cubicBezTo>
                    <a:pt x="533" y="2700"/>
                    <a:pt x="1946" y="4459"/>
                    <a:pt x="2960" y="6415"/>
                  </a:cubicBezTo>
                  <a:cubicBezTo>
                    <a:pt x="3035" y="6559"/>
                    <a:pt x="3154" y="6618"/>
                    <a:pt x="3275" y="6618"/>
                  </a:cubicBezTo>
                  <a:cubicBezTo>
                    <a:pt x="3543" y="6618"/>
                    <a:pt x="3822" y="6325"/>
                    <a:pt x="3658" y="6007"/>
                  </a:cubicBezTo>
                  <a:cubicBezTo>
                    <a:pt x="2676" y="4116"/>
                    <a:pt x="1297" y="2413"/>
                    <a:pt x="845" y="291"/>
                  </a:cubicBezTo>
                  <a:cubicBezTo>
                    <a:pt x="801" y="88"/>
                    <a:pt x="652" y="0"/>
                    <a:pt x="49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56;p45">
              <a:extLst>
                <a:ext uri="{FF2B5EF4-FFF2-40B4-BE49-F238E27FC236}">
                  <a16:creationId xmlns:a16="http://schemas.microsoft.com/office/drawing/2014/main" id="{2567A63D-02FF-E043-89E1-A88DA103A264}"/>
                </a:ext>
              </a:extLst>
            </p:cNvPr>
            <p:cNvSpPr/>
            <p:nvPr/>
          </p:nvSpPr>
          <p:spPr>
            <a:xfrm>
              <a:off x="1119448" y="3321067"/>
              <a:ext cx="45092" cy="83381"/>
            </a:xfrm>
            <a:custGeom>
              <a:avLst/>
              <a:gdLst/>
              <a:ahLst/>
              <a:cxnLst/>
              <a:rect l="l" t="t" r="r" b="b"/>
              <a:pathLst>
                <a:path w="3254" h="6017" extrusionOk="0">
                  <a:moveTo>
                    <a:pt x="548" y="0"/>
                  </a:moveTo>
                  <a:cubicBezTo>
                    <a:pt x="279" y="0"/>
                    <a:pt x="0" y="293"/>
                    <a:pt x="165" y="610"/>
                  </a:cubicBezTo>
                  <a:lnTo>
                    <a:pt x="167" y="612"/>
                  </a:lnTo>
                  <a:cubicBezTo>
                    <a:pt x="578" y="1403"/>
                    <a:pt x="968" y="2206"/>
                    <a:pt x="1351" y="3013"/>
                  </a:cubicBezTo>
                  <a:cubicBezTo>
                    <a:pt x="1740" y="3837"/>
                    <a:pt x="2348" y="4706"/>
                    <a:pt x="2426" y="5629"/>
                  </a:cubicBezTo>
                  <a:cubicBezTo>
                    <a:pt x="2447" y="5887"/>
                    <a:pt x="2660" y="6017"/>
                    <a:pt x="2862" y="6017"/>
                  </a:cubicBezTo>
                  <a:cubicBezTo>
                    <a:pt x="3064" y="6017"/>
                    <a:pt x="3254" y="5888"/>
                    <a:pt x="3232" y="5629"/>
                  </a:cubicBezTo>
                  <a:cubicBezTo>
                    <a:pt x="3168" y="4836"/>
                    <a:pt x="2822" y="4169"/>
                    <a:pt x="2460" y="3472"/>
                  </a:cubicBezTo>
                  <a:cubicBezTo>
                    <a:pt x="1903" y="2397"/>
                    <a:pt x="1425" y="1279"/>
                    <a:pt x="862" y="204"/>
                  </a:cubicBezTo>
                  <a:cubicBezTo>
                    <a:pt x="788" y="60"/>
                    <a:pt x="669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57;p45">
              <a:extLst>
                <a:ext uri="{FF2B5EF4-FFF2-40B4-BE49-F238E27FC236}">
                  <a16:creationId xmlns:a16="http://schemas.microsoft.com/office/drawing/2014/main" id="{8B0843CB-AD0E-AF43-BBAC-B2A0CC5E2377}"/>
                </a:ext>
              </a:extLst>
            </p:cNvPr>
            <p:cNvSpPr/>
            <p:nvPr/>
          </p:nvSpPr>
          <p:spPr>
            <a:xfrm>
              <a:off x="822093" y="3841804"/>
              <a:ext cx="171306" cy="144464"/>
            </a:xfrm>
            <a:custGeom>
              <a:avLst/>
              <a:gdLst/>
              <a:ahLst/>
              <a:cxnLst/>
              <a:rect l="l" t="t" r="r" b="b"/>
              <a:pathLst>
                <a:path w="12362" h="10425" extrusionOk="0">
                  <a:moveTo>
                    <a:pt x="8672" y="1"/>
                  </a:moveTo>
                  <a:cubicBezTo>
                    <a:pt x="8192" y="1"/>
                    <a:pt x="7694" y="70"/>
                    <a:pt x="7207" y="151"/>
                  </a:cubicBezTo>
                  <a:cubicBezTo>
                    <a:pt x="7138" y="149"/>
                    <a:pt x="7069" y="147"/>
                    <a:pt x="7000" y="147"/>
                  </a:cubicBezTo>
                  <a:cubicBezTo>
                    <a:pt x="6399" y="147"/>
                    <a:pt x="5803" y="242"/>
                    <a:pt x="5232" y="428"/>
                  </a:cubicBezTo>
                  <a:cubicBezTo>
                    <a:pt x="4937" y="523"/>
                    <a:pt x="4766" y="755"/>
                    <a:pt x="4702" y="1010"/>
                  </a:cubicBezTo>
                  <a:cubicBezTo>
                    <a:pt x="4072" y="1248"/>
                    <a:pt x="3443" y="1595"/>
                    <a:pt x="2889" y="1868"/>
                  </a:cubicBezTo>
                  <a:cubicBezTo>
                    <a:pt x="2871" y="1867"/>
                    <a:pt x="2853" y="1866"/>
                    <a:pt x="2835" y="1866"/>
                  </a:cubicBezTo>
                  <a:cubicBezTo>
                    <a:pt x="2703" y="1866"/>
                    <a:pt x="2572" y="1899"/>
                    <a:pt x="2457" y="1963"/>
                  </a:cubicBezTo>
                  <a:cubicBezTo>
                    <a:pt x="0" y="3258"/>
                    <a:pt x="25" y="7922"/>
                    <a:pt x="2166" y="9500"/>
                  </a:cubicBezTo>
                  <a:cubicBezTo>
                    <a:pt x="2616" y="9833"/>
                    <a:pt x="3099" y="9985"/>
                    <a:pt x="3571" y="9994"/>
                  </a:cubicBezTo>
                  <a:cubicBezTo>
                    <a:pt x="3665" y="10115"/>
                    <a:pt x="3779" y="10219"/>
                    <a:pt x="3909" y="10300"/>
                  </a:cubicBezTo>
                  <a:cubicBezTo>
                    <a:pt x="4050" y="10387"/>
                    <a:pt x="4190" y="10425"/>
                    <a:pt x="4321" y="10425"/>
                  </a:cubicBezTo>
                  <a:cubicBezTo>
                    <a:pt x="4697" y="10425"/>
                    <a:pt x="5003" y="10111"/>
                    <a:pt x="5084" y="9750"/>
                  </a:cubicBezTo>
                  <a:cubicBezTo>
                    <a:pt x="6064" y="9512"/>
                    <a:pt x="6511" y="8503"/>
                    <a:pt x="6495" y="7430"/>
                  </a:cubicBezTo>
                  <a:cubicBezTo>
                    <a:pt x="6672" y="7053"/>
                    <a:pt x="6867" y="6684"/>
                    <a:pt x="7175" y="6355"/>
                  </a:cubicBezTo>
                  <a:cubicBezTo>
                    <a:pt x="7229" y="6298"/>
                    <a:pt x="7295" y="6251"/>
                    <a:pt x="7350" y="6198"/>
                  </a:cubicBezTo>
                  <a:cubicBezTo>
                    <a:pt x="8920" y="6009"/>
                    <a:pt x="12362" y="5592"/>
                    <a:pt x="12249" y="3398"/>
                  </a:cubicBezTo>
                  <a:cubicBezTo>
                    <a:pt x="12237" y="3201"/>
                    <a:pt x="12206" y="3007"/>
                    <a:pt x="12157" y="2815"/>
                  </a:cubicBezTo>
                  <a:cubicBezTo>
                    <a:pt x="12157" y="2083"/>
                    <a:pt x="11841" y="1416"/>
                    <a:pt x="11307" y="927"/>
                  </a:cubicBezTo>
                  <a:cubicBezTo>
                    <a:pt x="11292" y="911"/>
                    <a:pt x="11283" y="894"/>
                    <a:pt x="11266" y="878"/>
                  </a:cubicBezTo>
                  <a:cubicBezTo>
                    <a:pt x="11264" y="880"/>
                    <a:pt x="11262" y="883"/>
                    <a:pt x="11261" y="887"/>
                  </a:cubicBezTo>
                  <a:cubicBezTo>
                    <a:pt x="11209" y="842"/>
                    <a:pt x="11159" y="795"/>
                    <a:pt x="11103" y="752"/>
                  </a:cubicBezTo>
                  <a:cubicBezTo>
                    <a:pt x="10970" y="650"/>
                    <a:pt x="10831" y="607"/>
                    <a:pt x="10699" y="607"/>
                  </a:cubicBezTo>
                  <a:cubicBezTo>
                    <a:pt x="10659" y="607"/>
                    <a:pt x="10620" y="611"/>
                    <a:pt x="10582" y="618"/>
                  </a:cubicBezTo>
                  <a:cubicBezTo>
                    <a:pt x="10504" y="560"/>
                    <a:pt x="10426" y="499"/>
                    <a:pt x="10343" y="444"/>
                  </a:cubicBezTo>
                  <a:cubicBezTo>
                    <a:pt x="9853" y="111"/>
                    <a:pt x="9277" y="1"/>
                    <a:pt x="8672" y="1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58;p45">
              <a:extLst>
                <a:ext uri="{FF2B5EF4-FFF2-40B4-BE49-F238E27FC236}">
                  <a16:creationId xmlns:a16="http://schemas.microsoft.com/office/drawing/2014/main" id="{17ADAAA8-CB75-A242-8153-A34637E15801}"/>
                </a:ext>
              </a:extLst>
            </p:cNvPr>
            <p:cNvSpPr/>
            <p:nvPr/>
          </p:nvSpPr>
          <p:spPr>
            <a:xfrm>
              <a:off x="1031508" y="3636643"/>
              <a:ext cx="151088" cy="110042"/>
            </a:xfrm>
            <a:custGeom>
              <a:avLst/>
              <a:gdLst/>
              <a:ahLst/>
              <a:cxnLst/>
              <a:rect l="l" t="t" r="r" b="b"/>
              <a:pathLst>
                <a:path w="10903" h="7941" extrusionOk="0">
                  <a:moveTo>
                    <a:pt x="6900" y="1"/>
                  </a:moveTo>
                  <a:cubicBezTo>
                    <a:pt x="6118" y="1"/>
                    <a:pt x="5297" y="209"/>
                    <a:pt x="4506" y="561"/>
                  </a:cubicBezTo>
                  <a:cubicBezTo>
                    <a:pt x="3774" y="649"/>
                    <a:pt x="3082" y="938"/>
                    <a:pt x="2502" y="1392"/>
                  </a:cubicBezTo>
                  <a:cubicBezTo>
                    <a:pt x="2304" y="1456"/>
                    <a:pt x="2107" y="1523"/>
                    <a:pt x="1910" y="1589"/>
                  </a:cubicBezTo>
                  <a:cubicBezTo>
                    <a:pt x="1499" y="1726"/>
                    <a:pt x="1214" y="2172"/>
                    <a:pt x="1340" y="2588"/>
                  </a:cubicBezTo>
                  <a:cubicBezTo>
                    <a:pt x="1122" y="2840"/>
                    <a:pt x="933" y="3117"/>
                    <a:pt x="781" y="3413"/>
                  </a:cubicBezTo>
                  <a:cubicBezTo>
                    <a:pt x="696" y="3566"/>
                    <a:pt x="665" y="3744"/>
                    <a:pt x="691" y="3917"/>
                  </a:cubicBezTo>
                  <a:cubicBezTo>
                    <a:pt x="577" y="4121"/>
                    <a:pt x="478" y="4334"/>
                    <a:pt x="395" y="4554"/>
                  </a:cubicBezTo>
                  <a:cubicBezTo>
                    <a:pt x="0" y="5600"/>
                    <a:pt x="14" y="6902"/>
                    <a:pt x="814" y="7391"/>
                  </a:cubicBezTo>
                  <a:cubicBezTo>
                    <a:pt x="935" y="7708"/>
                    <a:pt x="1211" y="7941"/>
                    <a:pt x="1555" y="7941"/>
                  </a:cubicBezTo>
                  <a:cubicBezTo>
                    <a:pt x="1625" y="7941"/>
                    <a:pt x="1698" y="7931"/>
                    <a:pt x="1773" y="7911"/>
                  </a:cubicBezTo>
                  <a:cubicBezTo>
                    <a:pt x="2206" y="7793"/>
                    <a:pt x="2612" y="7592"/>
                    <a:pt x="2969" y="7319"/>
                  </a:cubicBezTo>
                  <a:cubicBezTo>
                    <a:pt x="3743" y="7083"/>
                    <a:pt x="4529" y="6753"/>
                    <a:pt x="5290" y="6413"/>
                  </a:cubicBezTo>
                  <a:cubicBezTo>
                    <a:pt x="5742" y="6434"/>
                    <a:pt x="6191" y="6491"/>
                    <a:pt x="6641" y="6500"/>
                  </a:cubicBezTo>
                  <a:cubicBezTo>
                    <a:pt x="7140" y="7237"/>
                    <a:pt x="7866" y="7785"/>
                    <a:pt x="8729" y="7785"/>
                  </a:cubicBezTo>
                  <a:cubicBezTo>
                    <a:pt x="8897" y="7785"/>
                    <a:pt x="9071" y="7765"/>
                    <a:pt x="9249" y="7720"/>
                  </a:cubicBezTo>
                  <a:cubicBezTo>
                    <a:pt x="10650" y="7371"/>
                    <a:pt x="10902" y="5672"/>
                    <a:pt x="10714" y="4134"/>
                  </a:cubicBezTo>
                  <a:cubicBezTo>
                    <a:pt x="10760" y="3649"/>
                    <a:pt x="10639" y="3109"/>
                    <a:pt x="10395" y="2688"/>
                  </a:cubicBezTo>
                  <a:cubicBezTo>
                    <a:pt x="10303" y="2404"/>
                    <a:pt x="10201" y="2150"/>
                    <a:pt x="10096" y="1952"/>
                  </a:cubicBezTo>
                  <a:cubicBezTo>
                    <a:pt x="9348" y="558"/>
                    <a:pt x="8178" y="1"/>
                    <a:pt x="6900" y="1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959;p45">
              <a:extLst>
                <a:ext uri="{FF2B5EF4-FFF2-40B4-BE49-F238E27FC236}">
                  <a16:creationId xmlns:a16="http://schemas.microsoft.com/office/drawing/2014/main" id="{E2047405-A317-604C-8A98-0456E3A9217E}"/>
                </a:ext>
              </a:extLst>
            </p:cNvPr>
            <p:cNvSpPr/>
            <p:nvPr/>
          </p:nvSpPr>
          <p:spPr>
            <a:xfrm>
              <a:off x="1519929" y="3644127"/>
              <a:ext cx="72960" cy="59920"/>
            </a:xfrm>
            <a:custGeom>
              <a:avLst/>
              <a:gdLst/>
              <a:ahLst/>
              <a:cxnLst/>
              <a:rect l="l" t="t" r="r" b="b"/>
              <a:pathLst>
                <a:path w="5265" h="4324" extrusionOk="0">
                  <a:moveTo>
                    <a:pt x="2178" y="0"/>
                  </a:moveTo>
                  <a:cubicBezTo>
                    <a:pt x="2040" y="0"/>
                    <a:pt x="1902" y="13"/>
                    <a:pt x="1766" y="38"/>
                  </a:cubicBezTo>
                  <a:cubicBezTo>
                    <a:pt x="1082" y="170"/>
                    <a:pt x="237" y="706"/>
                    <a:pt x="121" y="1452"/>
                  </a:cubicBezTo>
                  <a:cubicBezTo>
                    <a:pt x="0" y="2226"/>
                    <a:pt x="452" y="2754"/>
                    <a:pt x="1080" y="3050"/>
                  </a:cubicBezTo>
                  <a:cubicBezTo>
                    <a:pt x="1117" y="3168"/>
                    <a:pt x="1181" y="3277"/>
                    <a:pt x="1265" y="3367"/>
                  </a:cubicBezTo>
                  <a:cubicBezTo>
                    <a:pt x="1795" y="3941"/>
                    <a:pt x="2579" y="4323"/>
                    <a:pt x="3358" y="4323"/>
                  </a:cubicBezTo>
                  <a:cubicBezTo>
                    <a:pt x="3429" y="4323"/>
                    <a:pt x="3500" y="4320"/>
                    <a:pt x="3571" y="4314"/>
                  </a:cubicBezTo>
                  <a:cubicBezTo>
                    <a:pt x="3602" y="4318"/>
                    <a:pt x="3632" y="4320"/>
                    <a:pt x="3663" y="4320"/>
                  </a:cubicBezTo>
                  <a:cubicBezTo>
                    <a:pt x="3793" y="4320"/>
                    <a:pt x="3921" y="4284"/>
                    <a:pt x="4033" y="4217"/>
                  </a:cubicBezTo>
                  <a:cubicBezTo>
                    <a:pt x="4155" y="4180"/>
                    <a:pt x="4272" y="4132"/>
                    <a:pt x="4385" y="4075"/>
                  </a:cubicBezTo>
                  <a:cubicBezTo>
                    <a:pt x="5264" y="3606"/>
                    <a:pt x="5238" y="2725"/>
                    <a:pt x="4889" y="1944"/>
                  </a:cubicBezTo>
                  <a:cubicBezTo>
                    <a:pt x="4889" y="1232"/>
                    <a:pt x="4615" y="575"/>
                    <a:pt x="3857" y="222"/>
                  </a:cubicBezTo>
                  <a:cubicBezTo>
                    <a:pt x="3601" y="103"/>
                    <a:pt x="3322" y="42"/>
                    <a:pt x="3042" y="42"/>
                  </a:cubicBezTo>
                  <a:cubicBezTo>
                    <a:pt x="2938" y="42"/>
                    <a:pt x="2834" y="51"/>
                    <a:pt x="2730" y="67"/>
                  </a:cubicBezTo>
                  <a:cubicBezTo>
                    <a:pt x="2548" y="23"/>
                    <a:pt x="2363" y="0"/>
                    <a:pt x="2178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960;p45">
              <a:extLst>
                <a:ext uri="{FF2B5EF4-FFF2-40B4-BE49-F238E27FC236}">
                  <a16:creationId xmlns:a16="http://schemas.microsoft.com/office/drawing/2014/main" id="{EBF400E9-3FC8-9A45-BCB7-66B2440DB37C}"/>
                </a:ext>
              </a:extLst>
            </p:cNvPr>
            <p:cNvSpPr/>
            <p:nvPr/>
          </p:nvSpPr>
          <p:spPr>
            <a:xfrm>
              <a:off x="1310016" y="3571680"/>
              <a:ext cx="110791" cy="107922"/>
            </a:xfrm>
            <a:custGeom>
              <a:avLst/>
              <a:gdLst/>
              <a:ahLst/>
              <a:cxnLst/>
              <a:rect l="l" t="t" r="r" b="b"/>
              <a:pathLst>
                <a:path w="7995" h="7788" extrusionOk="0">
                  <a:moveTo>
                    <a:pt x="3252" y="1"/>
                  </a:moveTo>
                  <a:cubicBezTo>
                    <a:pt x="2815" y="1"/>
                    <a:pt x="2372" y="123"/>
                    <a:pt x="1961" y="333"/>
                  </a:cubicBezTo>
                  <a:cubicBezTo>
                    <a:pt x="1821" y="405"/>
                    <a:pt x="1696" y="502"/>
                    <a:pt x="1592" y="618"/>
                  </a:cubicBezTo>
                  <a:cubicBezTo>
                    <a:pt x="1120" y="791"/>
                    <a:pt x="690" y="1037"/>
                    <a:pt x="382" y="1480"/>
                  </a:cubicBezTo>
                  <a:cubicBezTo>
                    <a:pt x="0" y="2033"/>
                    <a:pt x="530" y="2689"/>
                    <a:pt x="1110" y="2689"/>
                  </a:cubicBezTo>
                  <a:cubicBezTo>
                    <a:pt x="1171" y="2689"/>
                    <a:pt x="1233" y="2682"/>
                    <a:pt x="1295" y="2666"/>
                  </a:cubicBezTo>
                  <a:cubicBezTo>
                    <a:pt x="1345" y="2654"/>
                    <a:pt x="1397" y="2652"/>
                    <a:pt x="1447" y="2642"/>
                  </a:cubicBezTo>
                  <a:cubicBezTo>
                    <a:pt x="1556" y="2796"/>
                    <a:pt x="1693" y="2929"/>
                    <a:pt x="1850" y="3031"/>
                  </a:cubicBezTo>
                  <a:cubicBezTo>
                    <a:pt x="1686" y="3521"/>
                    <a:pt x="1546" y="4021"/>
                    <a:pt x="1331" y="4489"/>
                  </a:cubicBezTo>
                  <a:cubicBezTo>
                    <a:pt x="1173" y="4724"/>
                    <a:pt x="1054" y="4982"/>
                    <a:pt x="978" y="5254"/>
                  </a:cubicBezTo>
                  <a:cubicBezTo>
                    <a:pt x="704" y="6277"/>
                    <a:pt x="1404" y="7051"/>
                    <a:pt x="2228" y="7229"/>
                  </a:cubicBezTo>
                  <a:cubicBezTo>
                    <a:pt x="2489" y="7556"/>
                    <a:pt x="2857" y="7788"/>
                    <a:pt x="3307" y="7788"/>
                  </a:cubicBezTo>
                  <a:cubicBezTo>
                    <a:pt x="3345" y="7788"/>
                    <a:pt x="3383" y="7786"/>
                    <a:pt x="3422" y="7783"/>
                  </a:cubicBezTo>
                  <a:cubicBezTo>
                    <a:pt x="5529" y="7599"/>
                    <a:pt x="7750" y="5013"/>
                    <a:pt x="7866" y="2926"/>
                  </a:cubicBezTo>
                  <a:cubicBezTo>
                    <a:pt x="7995" y="586"/>
                    <a:pt x="6000" y="37"/>
                    <a:pt x="4106" y="37"/>
                  </a:cubicBezTo>
                  <a:cubicBezTo>
                    <a:pt x="3970" y="37"/>
                    <a:pt x="3834" y="40"/>
                    <a:pt x="3699" y="45"/>
                  </a:cubicBezTo>
                  <a:cubicBezTo>
                    <a:pt x="3552" y="15"/>
                    <a:pt x="3402" y="1"/>
                    <a:pt x="3252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961;p45">
              <a:extLst>
                <a:ext uri="{FF2B5EF4-FFF2-40B4-BE49-F238E27FC236}">
                  <a16:creationId xmlns:a16="http://schemas.microsoft.com/office/drawing/2014/main" id="{111FE57A-3AAF-7C4B-A9ED-9DA483E77A59}"/>
                </a:ext>
              </a:extLst>
            </p:cNvPr>
            <p:cNvSpPr/>
            <p:nvPr/>
          </p:nvSpPr>
          <p:spPr>
            <a:xfrm>
              <a:off x="1174684" y="3831508"/>
              <a:ext cx="139628" cy="105677"/>
            </a:xfrm>
            <a:custGeom>
              <a:avLst/>
              <a:gdLst/>
              <a:ahLst/>
              <a:cxnLst/>
              <a:rect l="l" t="t" r="r" b="b"/>
              <a:pathLst>
                <a:path w="10076" h="7626" extrusionOk="0">
                  <a:moveTo>
                    <a:pt x="5243" y="0"/>
                  </a:moveTo>
                  <a:cubicBezTo>
                    <a:pt x="3738" y="0"/>
                    <a:pt x="2298" y="775"/>
                    <a:pt x="1571" y="2144"/>
                  </a:cubicBezTo>
                  <a:cubicBezTo>
                    <a:pt x="738" y="2679"/>
                    <a:pt x="1" y="3428"/>
                    <a:pt x="273" y="4538"/>
                  </a:cubicBezTo>
                  <a:cubicBezTo>
                    <a:pt x="576" y="5770"/>
                    <a:pt x="1616" y="6600"/>
                    <a:pt x="2713" y="7133"/>
                  </a:cubicBezTo>
                  <a:cubicBezTo>
                    <a:pt x="3404" y="7468"/>
                    <a:pt x="4122" y="7625"/>
                    <a:pt x="4822" y="7625"/>
                  </a:cubicBezTo>
                  <a:cubicBezTo>
                    <a:pt x="6794" y="7625"/>
                    <a:pt x="8630" y="6382"/>
                    <a:pt x="9361" y="4391"/>
                  </a:cubicBezTo>
                  <a:cubicBezTo>
                    <a:pt x="10076" y="2447"/>
                    <a:pt x="8351" y="828"/>
                    <a:pt x="6693" y="247"/>
                  </a:cubicBezTo>
                  <a:cubicBezTo>
                    <a:pt x="6218" y="80"/>
                    <a:pt x="5727" y="0"/>
                    <a:pt x="5243" y="0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962;p45">
              <a:extLst>
                <a:ext uri="{FF2B5EF4-FFF2-40B4-BE49-F238E27FC236}">
                  <a16:creationId xmlns:a16="http://schemas.microsoft.com/office/drawing/2014/main" id="{EA8F6A83-91C3-C546-9C0A-C97AD3DDA7A0}"/>
                </a:ext>
              </a:extLst>
            </p:cNvPr>
            <p:cNvSpPr/>
            <p:nvPr/>
          </p:nvSpPr>
          <p:spPr>
            <a:xfrm>
              <a:off x="1367317" y="3742030"/>
              <a:ext cx="157920" cy="104375"/>
            </a:xfrm>
            <a:custGeom>
              <a:avLst/>
              <a:gdLst/>
              <a:ahLst/>
              <a:cxnLst/>
              <a:rect l="l" t="t" r="r" b="b"/>
              <a:pathLst>
                <a:path w="11396" h="7532" extrusionOk="0">
                  <a:moveTo>
                    <a:pt x="5928" y="1"/>
                  </a:moveTo>
                  <a:cubicBezTo>
                    <a:pt x="3170" y="1"/>
                    <a:pt x="176" y="1521"/>
                    <a:pt x="12" y="4209"/>
                  </a:cubicBezTo>
                  <a:cubicBezTo>
                    <a:pt x="0" y="4427"/>
                    <a:pt x="127" y="4673"/>
                    <a:pt x="310" y="4831"/>
                  </a:cubicBezTo>
                  <a:cubicBezTo>
                    <a:pt x="185" y="5227"/>
                    <a:pt x="324" y="5689"/>
                    <a:pt x="847" y="5795"/>
                  </a:cubicBezTo>
                  <a:cubicBezTo>
                    <a:pt x="2759" y="6178"/>
                    <a:pt x="4463" y="7532"/>
                    <a:pt x="6254" y="7532"/>
                  </a:cubicBezTo>
                  <a:cubicBezTo>
                    <a:pt x="6981" y="7532"/>
                    <a:pt x="7722" y="7309"/>
                    <a:pt x="8498" y="6707"/>
                  </a:cubicBezTo>
                  <a:cubicBezTo>
                    <a:pt x="10281" y="5324"/>
                    <a:pt x="11396" y="2658"/>
                    <a:pt x="9303" y="1012"/>
                  </a:cubicBezTo>
                  <a:cubicBezTo>
                    <a:pt x="8431" y="326"/>
                    <a:pt x="7205" y="1"/>
                    <a:pt x="5928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963;p45">
              <a:extLst>
                <a:ext uri="{FF2B5EF4-FFF2-40B4-BE49-F238E27FC236}">
                  <a16:creationId xmlns:a16="http://schemas.microsoft.com/office/drawing/2014/main" id="{F1352967-423C-A045-AD74-E8A65048FF77}"/>
                </a:ext>
              </a:extLst>
            </p:cNvPr>
            <p:cNvSpPr/>
            <p:nvPr/>
          </p:nvSpPr>
          <p:spPr>
            <a:xfrm>
              <a:off x="708988" y="3479610"/>
              <a:ext cx="1020175" cy="881226"/>
            </a:xfrm>
            <a:custGeom>
              <a:avLst/>
              <a:gdLst/>
              <a:ahLst/>
              <a:cxnLst/>
              <a:rect l="l" t="t" r="r" b="b"/>
              <a:pathLst>
                <a:path w="73619" h="63592" extrusionOk="0">
                  <a:moveTo>
                    <a:pt x="45084" y="847"/>
                  </a:moveTo>
                  <a:cubicBezTo>
                    <a:pt x="46944" y="847"/>
                    <a:pt x="48802" y="955"/>
                    <a:pt x="50635" y="1155"/>
                  </a:cubicBezTo>
                  <a:cubicBezTo>
                    <a:pt x="58759" y="2041"/>
                    <a:pt x="65084" y="5647"/>
                    <a:pt x="68811" y="13127"/>
                  </a:cubicBezTo>
                  <a:cubicBezTo>
                    <a:pt x="73618" y="22777"/>
                    <a:pt x="68354" y="31839"/>
                    <a:pt x="59431" y="36331"/>
                  </a:cubicBezTo>
                  <a:cubicBezTo>
                    <a:pt x="56886" y="37612"/>
                    <a:pt x="54399" y="38100"/>
                    <a:pt x="51865" y="38100"/>
                  </a:cubicBezTo>
                  <a:cubicBezTo>
                    <a:pt x="49655" y="38100"/>
                    <a:pt x="47409" y="37729"/>
                    <a:pt x="45058" y="37190"/>
                  </a:cubicBezTo>
                  <a:cubicBezTo>
                    <a:pt x="43354" y="36801"/>
                    <a:pt x="41610" y="36502"/>
                    <a:pt x="39884" y="36502"/>
                  </a:cubicBezTo>
                  <a:cubicBezTo>
                    <a:pt x="38193" y="36502"/>
                    <a:pt x="36521" y="36789"/>
                    <a:pt x="34923" y="37559"/>
                  </a:cubicBezTo>
                  <a:cubicBezTo>
                    <a:pt x="31807" y="39061"/>
                    <a:pt x="29366" y="41265"/>
                    <a:pt x="27576" y="44223"/>
                  </a:cubicBezTo>
                  <a:cubicBezTo>
                    <a:pt x="25618" y="47459"/>
                    <a:pt x="26032" y="50637"/>
                    <a:pt x="26382" y="54222"/>
                  </a:cubicBezTo>
                  <a:cubicBezTo>
                    <a:pt x="26866" y="59214"/>
                    <a:pt x="24168" y="62451"/>
                    <a:pt x="19151" y="62669"/>
                  </a:cubicBezTo>
                  <a:cubicBezTo>
                    <a:pt x="18999" y="62676"/>
                    <a:pt x="18847" y="62679"/>
                    <a:pt x="18696" y="62679"/>
                  </a:cubicBezTo>
                  <a:cubicBezTo>
                    <a:pt x="13528" y="62679"/>
                    <a:pt x="9302" y="58817"/>
                    <a:pt x="6411" y="54892"/>
                  </a:cubicBezTo>
                  <a:cubicBezTo>
                    <a:pt x="0" y="46191"/>
                    <a:pt x="1207" y="35182"/>
                    <a:pt x="5266" y="25795"/>
                  </a:cubicBezTo>
                  <a:cubicBezTo>
                    <a:pt x="8870" y="17460"/>
                    <a:pt x="15666" y="11946"/>
                    <a:pt x="23172" y="7243"/>
                  </a:cubicBezTo>
                  <a:cubicBezTo>
                    <a:pt x="24510" y="6405"/>
                    <a:pt x="25890" y="5633"/>
                    <a:pt x="27315" y="4953"/>
                  </a:cubicBezTo>
                  <a:lnTo>
                    <a:pt x="27315" y="4953"/>
                  </a:lnTo>
                  <a:cubicBezTo>
                    <a:pt x="27336" y="4946"/>
                    <a:pt x="27356" y="4936"/>
                    <a:pt x="27377" y="4925"/>
                  </a:cubicBezTo>
                  <a:cubicBezTo>
                    <a:pt x="32794" y="2018"/>
                    <a:pt x="38953" y="847"/>
                    <a:pt x="45084" y="847"/>
                  </a:cubicBezTo>
                  <a:close/>
                  <a:moveTo>
                    <a:pt x="44961" y="1"/>
                  </a:moveTo>
                  <a:cubicBezTo>
                    <a:pt x="38755" y="1"/>
                    <a:pt x="32422" y="1306"/>
                    <a:pt x="26988" y="4217"/>
                  </a:cubicBezTo>
                  <a:lnTo>
                    <a:pt x="26988" y="4217"/>
                  </a:lnTo>
                  <a:cubicBezTo>
                    <a:pt x="26981" y="4220"/>
                    <a:pt x="26975" y="4223"/>
                    <a:pt x="26968" y="4226"/>
                  </a:cubicBezTo>
                  <a:lnTo>
                    <a:pt x="26969" y="4227"/>
                  </a:lnTo>
                  <a:lnTo>
                    <a:pt x="26969" y="4227"/>
                  </a:lnTo>
                  <a:cubicBezTo>
                    <a:pt x="26969" y="4227"/>
                    <a:pt x="26969" y="4227"/>
                    <a:pt x="26968" y="4228"/>
                  </a:cubicBezTo>
                  <a:cubicBezTo>
                    <a:pt x="26965" y="4230"/>
                    <a:pt x="26961" y="4232"/>
                    <a:pt x="26958" y="4234"/>
                  </a:cubicBezTo>
                  <a:lnTo>
                    <a:pt x="26958" y="4234"/>
                  </a:lnTo>
                  <a:cubicBezTo>
                    <a:pt x="12889" y="10925"/>
                    <a:pt x="2081" y="23180"/>
                    <a:pt x="1046" y="39195"/>
                  </a:cubicBezTo>
                  <a:cubicBezTo>
                    <a:pt x="542" y="46988"/>
                    <a:pt x="3911" y="54528"/>
                    <a:pt x="9665" y="59704"/>
                  </a:cubicBezTo>
                  <a:cubicBezTo>
                    <a:pt x="12000" y="61805"/>
                    <a:pt x="15834" y="63591"/>
                    <a:pt x="19392" y="63591"/>
                  </a:cubicBezTo>
                  <a:cubicBezTo>
                    <a:pt x="21399" y="63591"/>
                    <a:pt x="23318" y="63023"/>
                    <a:pt x="24831" y="61622"/>
                  </a:cubicBezTo>
                  <a:cubicBezTo>
                    <a:pt x="26690" y="59900"/>
                    <a:pt x="27283" y="57769"/>
                    <a:pt x="27254" y="55279"/>
                  </a:cubicBezTo>
                  <a:cubicBezTo>
                    <a:pt x="27231" y="53446"/>
                    <a:pt x="26852" y="51632"/>
                    <a:pt x="26780" y="49801"/>
                  </a:cubicBezTo>
                  <a:cubicBezTo>
                    <a:pt x="26659" y="46697"/>
                    <a:pt x="28545" y="43792"/>
                    <a:pt x="30550" y="41602"/>
                  </a:cubicBezTo>
                  <a:cubicBezTo>
                    <a:pt x="33305" y="38590"/>
                    <a:pt x="36668" y="37444"/>
                    <a:pt x="40293" y="37444"/>
                  </a:cubicBezTo>
                  <a:cubicBezTo>
                    <a:pt x="41774" y="37444"/>
                    <a:pt x="43298" y="37636"/>
                    <a:pt x="44843" y="37969"/>
                  </a:cubicBezTo>
                  <a:cubicBezTo>
                    <a:pt x="47347" y="38510"/>
                    <a:pt x="49656" y="38987"/>
                    <a:pt x="52028" y="38987"/>
                  </a:cubicBezTo>
                  <a:cubicBezTo>
                    <a:pt x="53370" y="38987"/>
                    <a:pt x="54732" y="38834"/>
                    <a:pt x="56161" y="38454"/>
                  </a:cubicBezTo>
                  <a:cubicBezTo>
                    <a:pt x="62661" y="36723"/>
                    <a:pt x="68801" y="31822"/>
                    <a:pt x="70881" y="25332"/>
                  </a:cubicBezTo>
                  <a:cubicBezTo>
                    <a:pt x="72908" y="19007"/>
                    <a:pt x="69981" y="12083"/>
                    <a:pt x="65912" y="7285"/>
                  </a:cubicBezTo>
                  <a:cubicBezTo>
                    <a:pt x="61662" y="2273"/>
                    <a:pt x="55181" y="734"/>
                    <a:pt x="48895" y="175"/>
                  </a:cubicBezTo>
                  <a:cubicBezTo>
                    <a:pt x="47596" y="60"/>
                    <a:pt x="46282" y="1"/>
                    <a:pt x="4496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964;p45">
              <a:extLst>
                <a:ext uri="{FF2B5EF4-FFF2-40B4-BE49-F238E27FC236}">
                  <a16:creationId xmlns:a16="http://schemas.microsoft.com/office/drawing/2014/main" id="{19A143BA-D2AB-8B47-9CF8-4BF0524D45F1}"/>
                </a:ext>
              </a:extLst>
            </p:cNvPr>
            <p:cNvSpPr/>
            <p:nvPr/>
          </p:nvSpPr>
          <p:spPr>
            <a:xfrm>
              <a:off x="886863" y="4053879"/>
              <a:ext cx="166138" cy="167177"/>
            </a:xfrm>
            <a:custGeom>
              <a:avLst/>
              <a:gdLst/>
              <a:ahLst/>
              <a:cxnLst/>
              <a:rect l="l" t="t" r="r" b="b"/>
              <a:pathLst>
                <a:path w="11989" h="12064" extrusionOk="0">
                  <a:moveTo>
                    <a:pt x="6959" y="790"/>
                  </a:moveTo>
                  <a:cubicBezTo>
                    <a:pt x="9773" y="790"/>
                    <a:pt x="9121" y="5202"/>
                    <a:pt x="8614" y="7101"/>
                  </a:cubicBezTo>
                  <a:cubicBezTo>
                    <a:pt x="8281" y="8344"/>
                    <a:pt x="6733" y="11406"/>
                    <a:pt x="5096" y="11406"/>
                  </a:cubicBezTo>
                  <a:cubicBezTo>
                    <a:pt x="4640" y="11406"/>
                    <a:pt x="4176" y="11168"/>
                    <a:pt x="3731" y="10588"/>
                  </a:cubicBezTo>
                  <a:cubicBezTo>
                    <a:pt x="2027" y="8369"/>
                    <a:pt x="3981" y="2725"/>
                    <a:pt x="5797" y="990"/>
                  </a:cubicBezTo>
                  <a:lnTo>
                    <a:pt x="5797" y="990"/>
                  </a:lnTo>
                  <a:cubicBezTo>
                    <a:pt x="5800" y="989"/>
                    <a:pt x="5803" y="988"/>
                    <a:pt x="5806" y="987"/>
                  </a:cubicBezTo>
                  <a:cubicBezTo>
                    <a:pt x="6243" y="852"/>
                    <a:pt x="6625" y="790"/>
                    <a:pt x="6959" y="790"/>
                  </a:cubicBezTo>
                  <a:close/>
                  <a:moveTo>
                    <a:pt x="6847" y="1"/>
                  </a:moveTo>
                  <a:cubicBezTo>
                    <a:pt x="6467" y="1"/>
                    <a:pt x="6049" y="67"/>
                    <a:pt x="5591" y="208"/>
                  </a:cubicBezTo>
                  <a:cubicBezTo>
                    <a:pt x="5532" y="227"/>
                    <a:pt x="5482" y="254"/>
                    <a:pt x="5442" y="288"/>
                  </a:cubicBezTo>
                  <a:lnTo>
                    <a:pt x="5442" y="288"/>
                  </a:lnTo>
                  <a:cubicBezTo>
                    <a:pt x="5377" y="303"/>
                    <a:pt x="5312" y="336"/>
                    <a:pt x="5252" y="392"/>
                  </a:cubicBezTo>
                  <a:cubicBezTo>
                    <a:pt x="3042" y="2462"/>
                    <a:pt x="0" y="11938"/>
                    <a:pt x="5214" y="12062"/>
                  </a:cubicBezTo>
                  <a:cubicBezTo>
                    <a:pt x="5238" y="12063"/>
                    <a:pt x="5262" y="12063"/>
                    <a:pt x="5286" y="12063"/>
                  </a:cubicBezTo>
                  <a:cubicBezTo>
                    <a:pt x="10228" y="12063"/>
                    <a:pt x="11988" y="1"/>
                    <a:pt x="684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965;p45">
              <a:extLst>
                <a:ext uri="{FF2B5EF4-FFF2-40B4-BE49-F238E27FC236}">
                  <a16:creationId xmlns:a16="http://schemas.microsoft.com/office/drawing/2014/main" id="{F9B46639-7C57-9641-B89A-E365C24B6339}"/>
                </a:ext>
              </a:extLst>
            </p:cNvPr>
            <p:cNvSpPr/>
            <p:nvPr/>
          </p:nvSpPr>
          <p:spPr>
            <a:xfrm>
              <a:off x="926634" y="4058909"/>
              <a:ext cx="71948" cy="156354"/>
            </a:xfrm>
            <a:custGeom>
              <a:avLst/>
              <a:gdLst/>
              <a:ahLst/>
              <a:cxnLst/>
              <a:rect l="l" t="t" r="r" b="b"/>
              <a:pathLst>
                <a:path w="5192" h="11283" extrusionOk="0">
                  <a:moveTo>
                    <a:pt x="4589" y="1"/>
                  </a:moveTo>
                  <a:cubicBezTo>
                    <a:pt x="4499" y="1"/>
                    <a:pt x="4405" y="33"/>
                    <a:pt x="4321" y="110"/>
                  </a:cubicBezTo>
                  <a:lnTo>
                    <a:pt x="4319" y="110"/>
                  </a:lnTo>
                  <a:cubicBezTo>
                    <a:pt x="1539" y="2639"/>
                    <a:pt x="0" y="7351"/>
                    <a:pt x="1067" y="10998"/>
                  </a:cubicBezTo>
                  <a:cubicBezTo>
                    <a:pt x="1125" y="11197"/>
                    <a:pt x="1284" y="11283"/>
                    <a:pt x="1444" y="11283"/>
                  </a:cubicBezTo>
                  <a:cubicBezTo>
                    <a:pt x="1687" y="11283"/>
                    <a:pt x="1934" y="11086"/>
                    <a:pt x="1846" y="10784"/>
                  </a:cubicBezTo>
                  <a:cubicBezTo>
                    <a:pt x="859" y="7406"/>
                    <a:pt x="2323" y="3016"/>
                    <a:pt x="4890" y="681"/>
                  </a:cubicBezTo>
                  <a:cubicBezTo>
                    <a:pt x="5191" y="407"/>
                    <a:pt x="4909" y="1"/>
                    <a:pt x="45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966;p45">
              <a:extLst>
                <a:ext uri="{FF2B5EF4-FFF2-40B4-BE49-F238E27FC236}">
                  <a16:creationId xmlns:a16="http://schemas.microsoft.com/office/drawing/2014/main" id="{C02DB9CB-0A8D-6F49-9D05-E18EAD1A2556}"/>
                </a:ext>
              </a:extLst>
            </p:cNvPr>
            <p:cNvSpPr/>
            <p:nvPr/>
          </p:nvSpPr>
          <p:spPr>
            <a:xfrm>
              <a:off x="815899" y="3832214"/>
              <a:ext cx="190582" cy="156714"/>
            </a:xfrm>
            <a:custGeom>
              <a:avLst/>
              <a:gdLst/>
              <a:ahLst/>
              <a:cxnLst/>
              <a:rect l="l" t="t" r="r" b="b"/>
              <a:pathLst>
                <a:path w="13753" h="11309" extrusionOk="0">
                  <a:moveTo>
                    <a:pt x="8835" y="863"/>
                  </a:moveTo>
                  <a:cubicBezTo>
                    <a:pt x="9652" y="863"/>
                    <a:pt x="10469" y="1047"/>
                    <a:pt x="11273" y="1508"/>
                  </a:cubicBezTo>
                  <a:cubicBezTo>
                    <a:pt x="13752" y="2927"/>
                    <a:pt x="12177" y="6339"/>
                    <a:pt x="9722" y="6434"/>
                  </a:cubicBezTo>
                  <a:cubicBezTo>
                    <a:pt x="9073" y="6459"/>
                    <a:pt x="8270" y="6438"/>
                    <a:pt x="7732" y="6864"/>
                  </a:cubicBezTo>
                  <a:cubicBezTo>
                    <a:pt x="7224" y="7265"/>
                    <a:pt x="6875" y="7603"/>
                    <a:pt x="6658" y="8241"/>
                  </a:cubicBezTo>
                  <a:cubicBezTo>
                    <a:pt x="6423" y="8946"/>
                    <a:pt x="6291" y="9708"/>
                    <a:pt x="5637" y="10210"/>
                  </a:cubicBezTo>
                  <a:cubicBezTo>
                    <a:pt x="5297" y="10470"/>
                    <a:pt x="4929" y="10578"/>
                    <a:pt x="4558" y="10578"/>
                  </a:cubicBezTo>
                  <a:cubicBezTo>
                    <a:pt x="3499" y="10578"/>
                    <a:pt x="2421" y="9692"/>
                    <a:pt x="1931" y="8941"/>
                  </a:cubicBezTo>
                  <a:cubicBezTo>
                    <a:pt x="800" y="7206"/>
                    <a:pt x="994" y="3751"/>
                    <a:pt x="3030" y="2813"/>
                  </a:cubicBezTo>
                  <a:cubicBezTo>
                    <a:pt x="3098" y="2782"/>
                    <a:pt x="3147" y="2741"/>
                    <a:pt x="3181" y="2694"/>
                  </a:cubicBezTo>
                  <a:lnTo>
                    <a:pt x="3181" y="2694"/>
                  </a:lnTo>
                  <a:cubicBezTo>
                    <a:pt x="3237" y="2693"/>
                    <a:pt x="3295" y="2680"/>
                    <a:pt x="3354" y="2652"/>
                  </a:cubicBezTo>
                  <a:cubicBezTo>
                    <a:pt x="5079" y="1835"/>
                    <a:pt x="6957" y="863"/>
                    <a:pt x="8835" y="863"/>
                  </a:cubicBezTo>
                  <a:close/>
                  <a:moveTo>
                    <a:pt x="9370" y="0"/>
                  </a:moveTo>
                  <a:cubicBezTo>
                    <a:pt x="7118" y="0"/>
                    <a:pt x="4474" y="1232"/>
                    <a:pt x="2947" y="1954"/>
                  </a:cubicBezTo>
                  <a:cubicBezTo>
                    <a:pt x="2880" y="1986"/>
                    <a:pt x="2830" y="2027"/>
                    <a:pt x="2797" y="2074"/>
                  </a:cubicBezTo>
                  <a:lnTo>
                    <a:pt x="2797" y="2074"/>
                  </a:lnTo>
                  <a:cubicBezTo>
                    <a:pt x="2741" y="2075"/>
                    <a:pt x="2683" y="2088"/>
                    <a:pt x="2623" y="2115"/>
                  </a:cubicBezTo>
                  <a:cubicBezTo>
                    <a:pt x="1" y="3325"/>
                    <a:pt x="115" y="7132"/>
                    <a:pt x="1233" y="9348"/>
                  </a:cubicBezTo>
                  <a:cubicBezTo>
                    <a:pt x="1879" y="10627"/>
                    <a:pt x="3376" y="11264"/>
                    <a:pt x="4725" y="11307"/>
                  </a:cubicBezTo>
                  <a:cubicBezTo>
                    <a:pt x="4754" y="11308"/>
                    <a:pt x="4782" y="11309"/>
                    <a:pt x="4811" y="11309"/>
                  </a:cubicBezTo>
                  <a:cubicBezTo>
                    <a:pt x="6258" y="11309"/>
                    <a:pt x="6944" y="10067"/>
                    <a:pt x="7297" y="8872"/>
                  </a:cubicBezTo>
                  <a:cubicBezTo>
                    <a:pt x="7977" y="6576"/>
                    <a:pt x="11088" y="7722"/>
                    <a:pt x="12559" y="6043"/>
                  </a:cubicBezTo>
                  <a:cubicBezTo>
                    <a:pt x="13546" y="4918"/>
                    <a:pt x="13435" y="3215"/>
                    <a:pt x="12819" y="1970"/>
                  </a:cubicBezTo>
                  <a:cubicBezTo>
                    <a:pt x="12093" y="505"/>
                    <a:pt x="10812" y="0"/>
                    <a:pt x="937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967;p45">
              <a:extLst>
                <a:ext uri="{FF2B5EF4-FFF2-40B4-BE49-F238E27FC236}">
                  <a16:creationId xmlns:a16="http://schemas.microsoft.com/office/drawing/2014/main" id="{77595A27-6C84-F940-81DF-F7F173DE349E}"/>
                </a:ext>
              </a:extLst>
            </p:cNvPr>
            <p:cNvSpPr/>
            <p:nvPr/>
          </p:nvSpPr>
          <p:spPr>
            <a:xfrm>
              <a:off x="1013299" y="3630103"/>
              <a:ext cx="185316" cy="123387"/>
            </a:xfrm>
            <a:custGeom>
              <a:avLst/>
              <a:gdLst/>
              <a:ahLst/>
              <a:cxnLst/>
              <a:rect l="l" t="t" r="r" b="b"/>
              <a:pathLst>
                <a:path w="13373" h="8904" extrusionOk="0">
                  <a:moveTo>
                    <a:pt x="7764" y="824"/>
                  </a:moveTo>
                  <a:cubicBezTo>
                    <a:pt x="9518" y="824"/>
                    <a:pt x="11150" y="1530"/>
                    <a:pt x="11789" y="3304"/>
                  </a:cubicBezTo>
                  <a:cubicBezTo>
                    <a:pt x="12239" y="4552"/>
                    <a:pt x="11931" y="5996"/>
                    <a:pt x="11084" y="6989"/>
                  </a:cubicBezTo>
                  <a:cubicBezTo>
                    <a:pt x="10715" y="7422"/>
                    <a:pt x="10129" y="7773"/>
                    <a:pt x="9565" y="7773"/>
                  </a:cubicBezTo>
                  <a:cubicBezTo>
                    <a:pt x="9288" y="7773"/>
                    <a:pt x="9016" y="7688"/>
                    <a:pt x="8779" y="7488"/>
                  </a:cubicBezTo>
                  <a:cubicBezTo>
                    <a:pt x="8453" y="7213"/>
                    <a:pt x="8185" y="6968"/>
                    <a:pt x="7795" y="6783"/>
                  </a:cubicBezTo>
                  <a:cubicBezTo>
                    <a:pt x="7553" y="6668"/>
                    <a:pt x="7311" y="6619"/>
                    <a:pt x="7071" y="6619"/>
                  </a:cubicBezTo>
                  <a:cubicBezTo>
                    <a:pt x="5733" y="6619"/>
                    <a:pt x="4435" y="8139"/>
                    <a:pt x="3166" y="8139"/>
                  </a:cubicBezTo>
                  <a:cubicBezTo>
                    <a:pt x="2806" y="8139"/>
                    <a:pt x="2449" y="8017"/>
                    <a:pt x="2093" y="7702"/>
                  </a:cubicBezTo>
                  <a:cubicBezTo>
                    <a:pt x="774" y="6536"/>
                    <a:pt x="2304" y="3359"/>
                    <a:pt x="3239" y="2399"/>
                  </a:cubicBezTo>
                  <a:cubicBezTo>
                    <a:pt x="3258" y="2380"/>
                    <a:pt x="3274" y="2360"/>
                    <a:pt x="3287" y="2340"/>
                  </a:cubicBezTo>
                  <a:lnTo>
                    <a:pt x="3287" y="2340"/>
                  </a:lnTo>
                  <a:cubicBezTo>
                    <a:pt x="3298" y="2333"/>
                    <a:pt x="3308" y="2325"/>
                    <a:pt x="3319" y="2317"/>
                  </a:cubicBezTo>
                  <a:cubicBezTo>
                    <a:pt x="4458" y="1414"/>
                    <a:pt x="6162" y="824"/>
                    <a:pt x="7764" y="824"/>
                  </a:cubicBezTo>
                  <a:close/>
                  <a:moveTo>
                    <a:pt x="8023" y="1"/>
                  </a:moveTo>
                  <a:cubicBezTo>
                    <a:pt x="6088" y="1"/>
                    <a:pt x="4006" y="749"/>
                    <a:pt x="2749" y="1746"/>
                  </a:cubicBezTo>
                  <a:cubicBezTo>
                    <a:pt x="2720" y="1769"/>
                    <a:pt x="2696" y="1794"/>
                    <a:pt x="2676" y="1819"/>
                  </a:cubicBezTo>
                  <a:lnTo>
                    <a:pt x="2676" y="1819"/>
                  </a:lnTo>
                  <a:cubicBezTo>
                    <a:pt x="2673" y="1822"/>
                    <a:pt x="2671" y="1825"/>
                    <a:pt x="2668" y="1827"/>
                  </a:cubicBezTo>
                  <a:cubicBezTo>
                    <a:pt x="1389" y="3143"/>
                    <a:pt x="0" y="6421"/>
                    <a:pt x="1373" y="8090"/>
                  </a:cubicBezTo>
                  <a:cubicBezTo>
                    <a:pt x="1830" y="8645"/>
                    <a:pt x="2515" y="8904"/>
                    <a:pt x="3213" y="8904"/>
                  </a:cubicBezTo>
                  <a:cubicBezTo>
                    <a:pt x="3623" y="8904"/>
                    <a:pt x="4038" y="8814"/>
                    <a:pt x="4413" y="8642"/>
                  </a:cubicBezTo>
                  <a:cubicBezTo>
                    <a:pt x="5219" y="8271"/>
                    <a:pt x="6129" y="7498"/>
                    <a:pt x="7024" y="7498"/>
                  </a:cubicBezTo>
                  <a:cubicBezTo>
                    <a:pt x="7357" y="7498"/>
                    <a:pt x="7687" y="7605"/>
                    <a:pt x="8010" y="7879"/>
                  </a:cubicBezTo>
                  <a:cubicBezTo>
                    <a:pt x="8381" y="8194"/>
                    <a:pt x="8811" y="8635"/>
                    <a:pt x="9341" y="8635"/>
                  </a:cubicBezTo>
                  <a:cubicBezTo>
                    <a:pt x="9368" y="8635"/>
                    <a:pt x="9395" y="8634"/>
                    <a:pt x="9423" y="8632"/>
                  </a:cubicBezTo>
                  <a:cubicBezTo>
                    <a:pt x="12538" y="8371"/>
                    <a:pt x="13373" y="4749"/>
                    <a:pt x="12249" y="2315"/>
                  </a:cubicBezTo>
                  <a:cubicBezTo>
                    <a:pt x="11478" y="641"/>
                    <a:pt x="9813" y="1"/>
                    <a:pt x="80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68;p45">
              <a:extLst>
                <a:ext uri="{FF2B5EF4-FFF2-40B4-BE49-F238E27FC236}">
                  <a16:creationId xmlns:a16="http://schemas.microsoft.com/office/drawing/2014/main" id="{DD242402-DBFA-8B47-BC12-AAC9144570C4}"/>
                </a:ext>
              </a:extLst>
            </p:cNvPr>
            <p:cNvSpPr/>
            <p:nvPr/>
          </p:nvSpPr>
          <p:spPr>
            <a:xfrm>
              <a:off x="1166314" y="3822611"/>
              <a:ext cx="157089" cy="119826"/>
            </a:xfrm>
            <a:custGeom>
              <a:avLst/>
              <a:gdLst/>
              <a:ahLst/>
              <a:cxnLst/>
              <a:rect l="l" t="t" r="r" b="b"/>
              <a:pathLst>
                <a:path w="11336" h="8647" extrusionOk="0">
                  <a:moveTo>
                    <a:pt x="5976" y="797"/>
                  </a:moveTo>
                  <a:cubicBezTo>
                    <a:pt x="7396" y="797"/>
                    <a:pt x="8710" y="1503"/>
                    <a:pt x="9513" y="2784"/>
                  </a:cubicBezTo>
                  <a:cubicBezTo>
                    <a:pt x="10745" y="4751"/>
                    <a:pt x="9175" y="6897"/>
                    <a:pt x="7280" y="7600"/>
                  </a:cubicBezTo>
                  <a:cubicBezTo>
                    <a:pt x="6716" y="7810"/>
                    <a:pt x="6092" y="7915"/>
                    <a:pt x="5461" y="7915"/>
                  </a:cubicBezTo>
                  <a:cubicBezTo>
                    <a:pt x="3863" y="7915"/>
                    <a:pt x="2220" y="7243"/>
                    <a:pt x="1398" y="5902"/>
                  </a:cubicBezTo>
                  <a:cubicBezTo>
                    <a:pt x="115" y="3811"/>
                    <a:pt x="3150" y="1638"/>
                    <a:pt x="4775" y="1043"/>
                  </a:cubicBezTo>
                  <a:cubicBezTo>
                    <a:pt x="4853" y="1014"/>
                    <a:pt x="4914" y="970"/>
                    <a:pt x="4957" y="916"/>
                  </a:cubicBezTo>
                  <a:lnTo>
                    <a:pt x="4957" y="916"/>
                  </a:lnTo>
                  <a:cubicBezTo>
                    <a:pt x="5299" y="836"/>
                    <a:pt x="5640" y="797"/>
                    <a:pt x="5976" y="797"/>
                  </a:cubicBezTo>
                  <a:close/>
                  <a:moveTo>
                    <a:pt x="5929" y="1"/>
                  </a:moveTo>
                  <a:cubicBezTo>
                    <a:pt x="5466" y="1"/>
                    <a:pt x="5003" y="61"/>
                    <a:pt x="4560" y="184"/>
                  </a:cubicBezTo>
                  <a:cubicBezTo>
                    <a:pt x="4449" y="215"/>
                    <a:pt x="4373" y="277"/>
                    <a:pt x="4328" y="355"/>
                  </a:cubicBezTo>
                  <a:lnTo>
                    <a:pt x="4328" y="355"/>
                  </a:lnTo>
                  <a:cubicBezTo>
                    <a:pt x="2210" y="1203"/>
                    <a:pt x="1" y="3118"/>
                    <a:pt x="428" y="5604"/>
                  </a:cubicBezTo>
                  <a:cubicBezTo>
                    <a:pt x="811" y="7843"/>
                    <a:pt x="3370" y="8647"/>
                    <a:pt x="5526" y="8647"/>
                  </a:cubicBezTo>
                  <a:cubicBezTo>
                    <a:pt x="6113" y="8647"/>
                    <a:pt x="6670" y="8587"/>
                    <a:pt x="7145" y="8481"/>
                  </a:cubicBezTo>
                  <a:cubicBezTo>
                    <a:pt x="9592" y="7936"/>
                    <a:pt x="11336" y="5429"/>
                    <a:pt x="10503" y="2999"/>
                  </a:cubicBezTo>
                  <a:cubicBezTo>
                    <a:pt x="9839" y="1061"/>
                    <a:pt x="7873" y="1"/>
                    <a:pt x="59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69;p45">
              <a:extLst>
                <a:ext uri="{FF2B5EF4-FFF2-40B4-BE49-F238E27FC236}">
                  <a16:creationId xmlns:a16="http://schemas.microsoft.com/office/drawing/2014/main" id="{CD4E4F97-35EE-CC4B-B3D2-6222C73A957C}"/>
                </a:ext>
              </a:extLst>
            </p:cNvPr>
            <p:cNvSpPr/>
            <p:nvPr/>
          </p:nvSpPr>
          <p:spPr>
            <a:xfrm>
              <a:off x="1298085" y="3559804"/>
              <a:ext cx="133462" cy="123013"/>
            </a:xfrm>
            <a:custGeom>
              <a:avLst/>
              <a:gdLst/>
              <a:ahLst/>
              <a:cxnLst/>
              <a:rect l="l" t="t" r="r" b="b"/>
              <a:pathLst>
                <a:path w="9631" h="8877" extrusionOk="0">
                  <a:moveTo>
                    <a:pt x="4659" y="809"/>
                  </a:moveTo>
                  <a:lnTo>
                    <a:pt x="4659" y="809"/>
                  </a:lnTo>
                  <a:cubicBezTo>
                    <a:pt x="6745" y="859"/>
                    <a:pt x="8932" y="1761"/>
                    <a:pt x="8507" y="4224"/>
                  </a:cubicBezTo>
                  <a:cubicBezTo>
                    <a:pt x="8185" y="6090"/>
                    <a:pt x="6485" y="7527"/>
                    <a:pt x="4740" y="8008"/>
                  </a:cubicBezTo>
                  <a:cubicBezTo>
                    <a:pt x="4550" y="8060"/>
                    <a:pt x="4350" y="8087"/>
                    <a:pt x="4148" y="8087"/>
                  </a:cubicBezTo>
                  <a:cubicBezTo>
                    <a:pt x="3546" y="8087"/>
                    <a:pt x="2932" y="7851"/>
                    <a:pt x="2561" y="7359"/>
                  </a:cubicBezTo>
                  <a:cubicBezTo>
                    <a:pt x="1989" y="6599"/>
                    <a:pt x="2478" y="5829"/>
                    <a:pt x="2805" y="5169"/>
                  </a:cubicBezTo>
                  <a:cubicBezTo>
                    <a:pt x="3028" y="4717"/>
                    <a:pt x="3057" y="4311"/>
                    <a:pt x="2874" y="3848"/>
                  </a:cubicBezTo>
                  <a:cubicBezTo>
                    <a:pt x="2696" y="3400"/>
                    <a:pt x="2218" y="3023"/>
                    <a:pt x="1766" y="2879"/>
                  </a:cubicBezTo>
                  <a:cubicBezTo>
                    <a:pt x="64" y="2337"/>
                    <a:pt x="4165" y="913"/>
                    <a:pt x="4444" y="888"/>
                  </a:cubicBezTo>
                  <a:cubicBezTo>
                    <a:pt x="4530" y="881"/>
                    <a:pt x="4601" y="852"/>
                    <a:pt x="4659" y="809"/>
                  </a:cubicBezTo>
                  <a:close/>
                  <a:moveTo>
                    <a:pt x="4522" y="0"/>
                  </a:moveTo>
                  <a:cubicBezTo>
                    <a:pt x="4407" y="0"/>
                    <a:pt x="4317" y="40"/>
                    <a:pt x="4254" y="102"/>
                  </a:cubicBezTo>
                  <a:lnTo>
                    <a:pt x="4254" y="102"/>
                  </a:lnTo>
                  <a:cubicBezTo>
                    <a:pt x="2955" y="261"/>
                    <a:pt x="1862" y="825"/>
                    <a:pt x="833" y="1631"/>
                  </a:cubicBezTo>
                  <a:cubicBezTo>
                    <a:pt x="182" y="2142"/>
                    <a:pt x="0" y="3073"/>
                    <a:pt x="914" y="3431"/>
                  </a:cubicBezTo>
                  <a:cubicBezTo>
                    <a:pt x="2533" y="4067"/>
                    <a:pt x="2007" y="4619"/>
                    <a:pt x="1676" y="5668"/>
                  </a:cubicBezTo>
                  <a:cubicBezTo>
                    <a:pt x="1498" y="6234"/>
                    <a:pt x="1439" y="6852"/>
                    <a:pt x="1699" y="7411"/>
                  </a:cubicBezTo>
                  <a:cubicBezTo>
                    <a:pt x="2155" y="8392"/>
                    <a:pt x="3047" y="8876"/>
                    <a:pt x="4076" y="8876"/>
                  </a:cubicBezTo>
                  <a:cubicBezTo>
                    <a:pt x="4236" y="8876"/>
                    <a:pt x="4401" y="8864"/>
                    <a:pt x="4567" y="8841"/>
                  </a:cubicBezTo>
                  <a:cubicBezTo>
                    <a:pt x="6864" y="8515"/>
                    <a:pt x="9118" y="6422"/>
                    <a:pt x="9348" y="4051"/>
                  </a:cubicBezTo>
                  <a:cubicBezTo>
                    <a:pt x="9630" y="1153"/>
                    <a:pt x="7027" y="16"/>
                    <a:pt x="4525" y="0"/>
                  </a:cubicBezTo>
                  <a:cubicBezTo>
                    <a:pt x="4524" y="0"/>
                    <a:pt x="4523" y="0"/>
                    <a:pt x="452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70;p45">
              <a:extLst>
                <a:ext uri="{FF2B5EF4-FFF2-40B4-BE49-F238E27FC236}">
                  <a16:creationId xmlns:a16="http://schemas.microsoft.com/office/drawing/2014/main" id="{8C4CE8A2-E7BC-7D47-8A80-72009DC58457}"/>
                </a:ext>
              </a:extLst>
            </p:cNvPr>
            <p:cNvSpPr/>
            <p:nvPr/>
          </p:nvSpPr>
          <p:spPr>
            <a:xfrm>
              <a:off x="1356716" y="3737692"/>
              <a:ext cx="166581" cy="118371"/>
            </a:xfrm>
            <a:custGeom>
              <a:avLst/>
              <a:gdLst/>
              <a:ahLst/>
              <a:cxnLst/>
              <a:rect l="l" t="t" r="r" b="b"/>
              <a:pathLst>
                <a:path w="12021" h="8542" extrusionOk="0">
                  <a:moveTo>
                    <a:pt x="5450" y="806"/>
                  </a:moveTo>
                  <a:cubicBezTo>
                    <a:pt x="7525" y="806"/>
                    <a:pt x="10265" y="911"/>
                    <a:pt x="11113" y="3091"/>
                  </a:cubicBezTo>
                  <a:cubicBezTo>
                    <a:pt x="11624" y="4406"/>
                    <a:pt x="9981" y="5775"/>
                    <a:pt x="9091" y="6437"/>
                  </a:cubicBezTo>
                  <a:cubicBezTo>
                    <a:pt x="8278" y="7041"/>
                    <a:pt x="7336" y="7589"/>
                    <a:pt x="6376" y="7589"/>
                  </a:cubicBezTo>
                  <a:cubicBezTo>
                    <a:pt x="5896" y="7589"/>
                    <a:pt x="5412" y="7452"/>
                    <a:pt x="4937" y="7117"/>
                  </a:cubicBezTo>
                  <a:cubicBezTo>
                    <a:pt x="4326" y="6684"/>
                    <a:pt x="3673" y="6296"/>
                    <a:pt x="2974" y="6023"/>
                  </a:cubicBezTo>
                  <a:cubicBezTo>
                    <a:pt x="1902" y="5601"/>
                    <a:pt x="345" y="5232"/>
                    <a:pt x="1061" y="3766"/>
                  </a:cubicBezTo>
                  <a:cubicBezTo>
                    <a:pt x="1714" y="2433"/>
                    <a:pt x="3400" y="1346"/>
                    <a:pt x="4760" y="873"/>
                  </a:cubicBezTo>
                  <a:cubicBezTo>
                    <a:pt x="4808" y="857"/>
                    <a:pt x="4849" y="834"/>
                    <a:pt x="4884" y="807"/>
                  </a:cubicBezTo>
                  <a:lnTo>
                    <a:pt x="4884" y="807"/>
                  </a:lnTo>
                  <a:cubicBezTo>
                    <a:pt x="5065" y="807"/>
                    <a:pt x="5255" y="806"/>
                    <a:pt x="5450" y="806"/>
                  </a:cubicBezTo>
                  <a:close/>
                  <a:moveTo>
                    <a:pt x="4814" y="1"/>
                  </a:moveTo>
                  <a:cubicBezTo>
                    <a:pt x="4706" y="1"/>
                    <a:pt x="4620" y="35"/>
                    <a:pt x="4557" y="90"/>
                  </a:cubicBezTo>
                  <a:lnTo>
                    <a:pt x="4557" y="90"/>
                  </a:lnTo>
                  <a:cubicBezTo>
                    <a:pt x="4553" y="92"/>
                    <a:pt x="4550" y="93"/>
                    <a:pt x="4546" y="94"/>
                  </a:cubicBezTo>
                  <a:lnTo>
                    <a:pt x="4546" y="96"/>
                  </a:lnTo>
                  <a:cubicBezTo>
                    <a:pt x="2920" y="660"/>
                    <a:pt x="100" y="2362"/>
                    <a:pt x="33" y="4353"/>
                  </a:cubicBezTo>
                  <a:cubicBezTo>
                    <a:pt x="0" y="5282"/>
                    <a:pt x="519" y="5824"/>
                    <a:pt x="1302" y="6245"/>
                  </a:cubicBezTo>
                  <a:cubicBezTo>
                    <a:pt x="2102" y="6674"/>
                    <a:pt x="3002" y="6880"/>
                    <a:pt x="3798" y="7337"/>
                  </a:cubicBezTo>
                  <a:cubicBezTo>
                    <a:pt x="4544" y="7763"/>
                    <a:pt x="5119" y="8289"/>
                    <a:pt x="5970" y="8490"/>
                  </a:cubicBezTo>
                  <a:cubicBezTo>
                    <a:pt x="6120" y="8525"/>
                    <a:pt x="6280" y="8542"/>
                    <a:pt x="6446" y="8542"/>
                  </a:cubicBezTo>
                  <a:cubicBezTo>
                    <a:pt x="8595" y="8542"/>
                    <a:pt x="11936" y="5753"/>
                    <a:pt x="11967" y="3738"/>
                  </a:cubicBezTo>
                  <a:cubicBezTo>
                    <a:pt x="12020" y="202"/>
                    <a:pt x="7328" y="1"/>
                    <a:pt x="481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71;p45">
              <a:extLst>
                <a:ext uri="{FF2B5EF4-FFF2-40B4-BE49-F238E27FC236}">
                  <a16:creationId xmlns:a16="http://schemas.microsoft.com/office/drawing/2014/main" id="{1E505212-55F1-CE4B-9E2D-0D09C71D8FC0}"/>
                </a:ext>
              </a:extLst>
            </p:cNvPr>
            <p:cNvSpPr/>
            <p:nvPr/>
          </p:nvSpPr>
          <p:spPr>
            <a:xfrm>
              <a:off x="1504284" y="3635840"/>
              <a:ext cx="94425" cy="80055"/>
            </a:xfrm>
            <a:custGeom>
              <a:avLst/>
              <a:gdLst/>
              <a:ahLst/>
              <a:cxnLst/>
              <a:rect l="l" t="t" r="r" b="b"/>
              <a:pathLst>
                <a:path w="6814" h="5777" extrusionOk="0">
                  <a:moveTo>
                    <a:pt x="3045" y="777"/>
                  </a:moveTo>
                  <a:lnTo>
                    <a:pt x="3045" y="777"/>
                  </a:lnTo>
                  <a:cubicBezTo>
                    <a:pt x="3092" y="798"/>
                    <a:pt x="3146" y="810"/>
                    <a:pt x="3208" y="811"/>
                  </a:cubicBezTo>
                  <a:cubicBezTo>
                    <a:pt x="3866" y="820"/>
                    <a:pt x="4496" y="870"/>
                    <a:pt x="5065" y="1221"/>
                  </a:cubicBezTo>
                  <a:cubicBezTo>
                    <a:pt x="5728" y="1630"/>
                    <a:pt x="5952" y="2615"/>
                    <a:pt x="5952" y="3326"/>
                  </a:cubicBezTo>
                  <a:cubicBezTo>
                    <a:pt x="5952" y="3721"/>
                    <a:pt x="5805" y="4006"/>
                    <a:pt x="5621" y="4342"/>
                  </a:cubicBezTo>
                  <a:cubicBezTo>
                    <a:pt x="5502" y="4558"/>
                    <a:pt x="5271" y="4912"/>
                    <a:pt x="5285" y="4925"/>
                  </a:cubicBezTo>
                  <a:lnTo>
                    <a:pt x="5285" y="4925"/>
                  </a:lnTo>
                  <a:cubicBezTo>
                    <a:pt x="5019" y="4699"/>
                    <a:pt x="4778" y="4517"/>
                    <a:pt x="4437" y="4411"/>
                  </a:cubicBezTo>
                  <a:cubicBezTo>
                    <a:pt x="3902" y="4247"/>
                    <a:pt x="3331" y="4325"/>
                    <a:pt x="2784" y="4131"/>
                  </a:cubicBezTo>
                  <a:cubicBezTo>
                    <a:pt x="2256" y="3942"/>
                    <a:pt x="1799" y="3549"/>
                    <a:pt x="1501" y="3080"/>
                  </a:cubicBezTo>
                  <a:cubicBezTo>
                    <a:pt x="740" y="1879"/>
                    <a:pt x="1941" y="1060"/>
                    <a:pt x="2992" y="794"/>
                  </a:cubicBezTo>
                  <a:cubicBezTo>
                    <a:pt x="3010" y="789"/>
                    <a:pt x="3028" y="783"/>
                    <a:pt x="3045" y="777"/>
                  </a:cubicBezTo>
                  <a:close/>
                  <a:moveTo>
                    <a:pt x="2886" y="1"/>
                  </a:moveTo>
                  <a:cubicBezTo>
                    <a:pt x="2852" y="1"/>
                    <a:pt x="2816" y="5"/>
                    <a:pt x="2779" y="15"/>
                  </a:cubicBezTo>
                  <a:lnTo>
                    <a:pt x="2779" y="18"/>
                  </a:lnTo>
                  <a:cubicBezTo>
                    <a:pt x="1316" y="387"/>
                    <a:pt x="0" y="1503"/>
                    <a:pt x="631" y="3130"/>
                  </a:cubicBezTo>
                  <a:cubicBezTo>
                    <a:pt x="882" y="3785"/>
                    <a:pt x="1404" y="4278"/>
                    <a:pt x="1989" y="4638"/>
                  </a:cubicBezTo>
                  <a:cubicBezTo>
                    <a:pt x="2329" y="4849"/>
                    <a:pt x="2725" y="4979"/>
                    <a:pt x="3111" y="5073"/>
                  </a:cubicBezTo>
                  <a:cubicBezTo>
                    <a:pt x="3554" y="5180"/>
                    <a:pt x="4077" y="5073"/>
                    <a:pt x="4479" y="5303"/>
                  </a:cubicBezTo>
                  <a:cubicBezTo>
                    <a:pt x="4737" y="5451"/>
                    <a:pt x="4987" y="5777"/>
                    <a:pt x="5293" y="5777"/>
                  </a:cubicBezTo>
                  <a:cubicBezTo>
                    <a:pt x="5384" y="5777"/>
                    <a:pt x="5479" y="5748"/>
                    <a:pt x="5581" y="5679"/>
                  </a:cubicBezTo>
                  <a:cubicBezTo>
                    <a:pt x="6204" y="5251"/>
                    <a:pt x="6689" y="4295"/>
                    <a:pt x="6743" y="3551"/>
                  </a:cubicBezTo>
                  <a:cubicBezTo>
                    <a:pt x="6814" y="2554"/>
                    <a:pt x="6520" y="1581"/>
                    <a:pt x="5846" y="832"/>
                  </a:cubicBezTo>
                  <a:cubicBezTo>
                    <a:pt x="5200" y="112"/>
                    <a:pt x="4108" y="16"/>
                    <a:pt x="3208" y="2"/>
                  </a:cubicBezTo>
                  <a:cubicBezTo>
                    <a:pt x="3206" y="2"/>
                    <a:pt x="3204" y="2"/>
                    <a:pt x="3201" y="2"/>
                  </a:cubicBezTo>
                  <a:cubicBezTo>
                    <a:pt x="3140" y="2"/>
                    <a:pt x="3087" y="14"/>
                    <a:pt x="3040" y="34"/>
                  </a:cubicBezTo>
                  <a:lnTo>
                    <a:pt x="3040" y="34"/>
                  </a:lnTo>
                  <a:cubicBezTo>
                    <a:pt x="2994" y="13"/>
                    <a:pt x="2943" y="1"/>
                    <a:pt x="2886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3667C3EF-7991-564A-8EAE-01502DC02615}"/>
              </a:ext>
            </a:extLst>
          </p:cNvPr>
          <p:cNvSpPr txBox="1"/>
          <p:nvPr/>
        </p:nvSpPr>
        <p:spPr>
          <a:xfrm>
            <a:off x="1759089" y="1890056"/>
            <a:ext cx="3587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277669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C11F4FA-5F38-0243-92E3-D8C076956718}"/>
              </a:ext>
            </a:extLst>
          </p:cNvPr>
          <p:cNvGrpSpPr/>
          <p:nvPr/>
        </p:nvGrpSpPr>
        <p:grpSpPr>
          <a:xfrm>
            <a:off x="346831" y="191819"/>
            <a:ext cx="1260744" cy="722581"/>
            <a:chOff x="2094145" y="2094534"/>
            <a:chExt cx="813807" cy="357250"/>
          </a:xfrm>
        </p:grpSpPr>
        <p:sp>
          <p:nvSpPr>
            <p:cNvPr id="5" name="Google Shape;964;p33">
              <a:extLst>
                <a:ext uri="{FF2B5EF4-FFF2-40B4-BE49-F238E27FC236}">
                  <a16:creationId xmlns:a16="http://schemas.microsoft.com/office/drawing/2014/main" id="{BD298EAF-17EC-AF4A-9DB4-FCD5C9F19DB7}"/>
                </a:ext>
              </a:extLst>
            </p:cNvPr>
            <p:cNvSpPr/>
            <p:nvPr/>
          </p:nvSpPr>
          <p:spPr>
            <a:xfrm>
              <a:off x="2094145" y="2094534"/>
              <a:ext cx="813807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主題發想</a:t>
              </a:r>
              <a:endParaRPr lang="en-US" altLang="zh-TW"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965;p33">
              <a:extLst>
                <a:ext uri="{FF2B5EF4-FFF2-40B4-BE49-F238E27FC236}">
                  <a16:creationId xmlns:a16="http://schemas.microsoft.com/office/drawing/2014/main" id="{C431265C-974B-644E-84CD-53830DEAD898}"/>
                </a:ext>
              </a:extLst>
            </p:cNvPr>
            <p:cNvSpPr/>
            <p:nvPr/>
          </p:nvSpPr>
          <p:spPr>
            <a:xfrm>
              <a:off x="2094145" y="2094534"/>
              <a:ext cx="813807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CE335109-4D9F-AB45-AE6E-4C0B83CBB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11" y="1439439"/>
            <a:ext cx="5747657" cy="30973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8548C0D-C9D5-2E4D-9CE3-DDB7AF59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" t="4127" r="-684" b="11585"/>
          <a:stretch/>
        </p:blipFill>
        <p:spPr>
          <a:xfrm>
            <a:off x="5730519" y="246622"/>
            <a:ext cx="2547921" cy="46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0B97D-8463-1648-AFA6-D2FBD162B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  <p:sp>
        <p:nvSpPr>
          <p:cNvPr id="12" name="Google Shape;713;p27">
            <a:extLst>
              <a:ext uri="{FF2B5EF4-FFF2-40B4-BE49-F238E27FC236}">
                <a16:creationId xmlns:a16="http://schemas.microsoft.com/office/drawing/2014/main" id="{74062B0F-8F04-6746-859D-30CFBAECDCD3}"/>
              </a:ext>
            </a:extLst>
          </p:cNvPr>
          <p:cNvSpPr/>
          <p:nvPr/>
        </p:nvSpPr>
        <p:spPr>
          <a:xfrm rot="5400000">
            <a:off x="3261436" y="-447946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728;p28">
            <a:extLst>
              <a:ext uri="{FF2B5EF4-FFF2-40B4-BE49-F238E27FC236}">
                <a16:creationId xmlns:a16="http://schemas.microsoft.com/office/drawing/2014/main" id="{D9E12956-A00D-5A4B-AA6D-033B5FC50837}"/>
              </a:ext>
            </a:extLst>
          </p:cNvPr>
          <p:cNvGrpSpPr/>
          <p:nvPr/>
        </p:nvGrpSpPr>
        <p:grpSpPr>
          <a:xfrm>
            <a:off x="6231054" y="2338666"/>
            <a:ext cx="1819110" cy="2485557"/>
            <a:chOff x="797124" y="1924250"/>
            <a:chExt cx="1819110" cy="2485557"/>
          </a:xfrm>
        </p:grpSpPr>
        <p:sp>
          <p:nvSpPr>
            <p:cNvPr id="14" name="Google Shape;729;p28">
              <a:extLst>
                <a:ext uri="{FF2B5EF4-FFF2-40B4-BE49-F238E27FC236}">
                  <a16:creationId xmlns:a16="http://schemas.microsoft.com/office/drawing/2014/main" id="{6C4E78B4-B166-B844-93E5-14006655FB6A}"/>
                </a:ext>
              </a:extLst>
            </p:cNvPr>
            <p:cNvSpPr/>
            <p:nvPr/>
          </p:nvSpPr>
          <p:spPr>
            <a:xfrm>
              <a:off x="811371" y="2195228"/>
              <a:ext cx="266810" cy="112091"/>
            </a:xfrm>
            <a:custGeom>
              <a:avLst/>
              <a:gdLst/>
              <a:ahLst/>
              <a:cxnLst/>
              <a:rect l="l" t="t" r="r" b="b"/>
              <a:pathLst>
                <a:path w="9495" h="3989" extrusionOk="0">
                  <a:moveTo>
                    <a:pt x="6791" y="0"/>
                  </a:moveTo>
                  <a:cubicBezTo>
                    <a:pt x="4540" y="0"/>
                    <a:pt x="1474" y="668"/>
                    <a:pt x="1" y="3950"/>
                  </a:cubicBezTo>
                  <a:cubicBezTo>
                    <a:pt x="1" y="3950"/>
                    <a:pt x="375" y="3988"/>
                    <a:pt x="983" y="3988"/>
                  </a:cubicBezTo>
                  <a:cubicBezTo>
                    <a:pt x="2940" y="3988"/>
                    <a:pt x="7324" y="3599"/>
                    <a:pt x="9495" y="315"/>
                  </a:cubicBezTo>
                  <a:cubicBezTo>
                    <a:pt x="9495" y="315"/>
                    <a:pt x="8335" y="0"/>
                    <a:pt x="6791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0;p28">
              <a:extLst>
                <a:ext uri="{FF2B5EF4-FFF2-40B4-BE49-F238E27FC236}">
                  <a16:creationId xmlns:a16="http://schemas.microsoft.com/office/drawing/2014/main" id="{D35110A3-D240-1644-A3BE-3B8F0C72DA82}"/>
                </a:ext>
              </a:extLst>
            </p:cNvPr>
            <p:cNvSpPr/>
            <p:nvPr/>
          </p:nvSpPr>
          <p:spPr>
            <a:xfrm>
              <a:off x="1138131" y="2589626"/>
              <a:ext cx="201533" cy="587178"/>
            </a:xfrm>
            <a:custGeom>
              <a:avLst/>
              <a:gdLst/>
              <a:ahLst/>
              <a:cxnLst/>
              <a:rect l="l" t="t" r="r" b="b"/>
              <a:pathLst>
                <a:path w="7172" h="20896" extrusionOk="0">
                  <a:moveTo>
                    <a:pt x="2250" y="1"/>
                  </a:moveTo>
                  <a:cubicBezTo>
                    <a:pt x="1406" y="311"/>
                    <a:pt x="665" y="589"/>
                    <a:pt x="0" y="831"/>
                  </a:cubicBezTo>
                  <a:cubicBezTo>
                    <a:pt x="293" y="1862"/>
                    <a:pt x="573" y="2803"/>
                    <a:pt x="823" y="3753"/>
                  </a:cubicBezTo>
                  <a:cubicBezTo>
                    <a:pt x="1051" y="4606"/>
                    <a:pt x="1212" y="5479"/>
                    <a:pt x="1462" y="6330"/>
                  </a:cubicBezTo>
                  <a:cubicBezTo>
                    <a:pt x="2001" y="8176"/>
                    <a:pt x="2674" y="9986"/>
                    <a:pt x="3111" y="11856"/>
                  </a:cubicBezTo>
                  <a:cubicBezTo>
                    <a:pt x="3695" y="14353"/>
                    <a:pt x="4098" y="16895"/>
                    <a:pt x="4586" y="19418"/>
                  </a:cubicBezTo>
                  <a:cubicBezTo>
                    <a:pt x="4671" y="19877"/>
                    <a:pt x="4768" y="20338"/>
                    <a:pt x="4882" y="20895"/>
                  </a:cubicBezTo>
                  <a:lnTo>
                    <a:pt x="6870" y="20171"/>
                  </a:lnTo>
                  <a:cubicBezTo>
                    <a:pt x="7133" y="20078"/>
                    <a:pt x="7171" y="19916"/>
                    <a:pt x="7099" y="19656"/>
                  </a:cubicBezTo>
                  <a:cubicBezTo>
                    <a:pt x="6353" y="16878"/>
                    <a:pt x="5684" y="14079"/>
                    <a:pt x="4852" y="11328"/>
                  </a:cubicBezTo>
                  <a:cubicBezTo>
                    <a:pt x="4110" y="8865"/>
                    <a:pt x="3394" y="6403"/>
                    <a:pt x="2970" y="3860"/>
                  </a:cubicBezTo>
                  <a:cubicBezTo>
                    <a:pt x="2754" y="2590"/>
                    <a:pt x="2496" y="1326"/>
                    <a:pt x="225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1;p28">
              <a:extLst>
                <a:ext uri="{FF2B5EF4-FFF2-40B4-BE49-F238E27FC236}">
                  <a16:creationId xmlns:a16="http://schemas.microsoft.com/office/drawing/2014/main" id="{37FFF5BB-0FF9-D840-BCEA-CD32ACE195A3}"/>
                </a:ext>
              </a:extLst>
            </p:cNvPr>
            <p:cNvSpPr/>
            <p:nvPr/>
          </p:nvSpPr>
          <p:spPr>
            <a:xfrm>
              <a:off x="1322475" y="3304376"/>
              <a:ext cx="116137" cy="180795"/>
            </a:xfrm>
            <a:custGeom>
              <a:avLst/>
              <a:gdLst/>
              <a:ahLst/>
              <a:cxnLst/>
              <a:rect l="l" t="t" r="r" b="b"/>
              <a:pathLst>
                <a:path w="4133" h="6434" extrusionOk="0">
                  <a:moveTo>
                    <a:pt x="2349" y="1"/>
                  </a:moveTo>
                  <a:cubicBezTo>
                    <a:pt x="1721" y="116"/>
                    <a:pt x="1158" y="202"/>
                    <a:pt x="598" y="329"/>
                  </a:cubicBezTo>
                  <a:cubicBezTo>
                    <a:pt x="166" y="428"/>
                    <a:pt x="0" y="760"/>
                    <a:pt x="107" y="1211"/>
                  </a:cubicBezTo>
                  <a:cubicBezTo>
                    <a:pt x="339" y="2169"/>
                    <a:pt x="577" y="3128"/>
                    <a:pt x="805" y="4086"/>
                  </a:cubicBezTo>
                  <a:cubicBezTo>
                    <a:pt x="878" y="4376"/>
                    <a:pt x="940" y="4666"/>
                    <a:pt x="1009" y="4960"/>
                  </a:cubicBezTo>
                  <a:cubicBezTo>
                    <a:pt x="1316" y="4860"/>
                    <a:pt x="1594" y="4814"/>
                    <a:pt x="1848" y="4814"/>
                  </a:cubicBezTo>
                  <a:cubicBezTo>
                    <a:pt x="2881" y="4814"/>
                    <a:pt x="3520" y="5565"/>
                    <a:pt x="4132" y="6434"/>
                  </a:cubicBezTo>
                  <a:cubicBezTo>
                    <a:pt x="3539" y="4299"/>
                    <a:pt x="2950" y="2165"/>
                    <a:pt x="2349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2;p28">
              <a:extLst>
                <a:ext uri="{FF2B5EF4-FFF2-40B4-BE49-F238E27FC236}">
                  <a16:creationId xmlns:a16="http://schemas.microsoft.com/office/drawing/2014/main" id="{C633BAEF-FA33-F246-B4DA-8592A3DD22B0}"/>
                </a:ext>
              </a:extLst>
            </p:cNvPr>
            <p:cNvSpPr/>
            <p:nvPr/>
          </p:nvSpPr>
          <p:spPr>
            <a:xfrm>
              <a:off x="1189472" y="3329048"/>
              <a:ext cx="144827" cy="169303"/>
            </a:xfrm>
            <a:custGeom>
              <a:avLst/>
              <a:gdLst/>
              <a:ahLst/>
              <a:cxnLst/>
              <a:rect l="l" t="t" r="r" b="b"/>
              <a:pathLst>
                <a:path w="5154" h="6025" extrusionOk="0">
                  <a:moveTo>
                    <a:pt x="3958" y="0"/>
                  </a:moveTo>
                  <a:cubicBezTo>
                    <a:pt x="2607" y="265"/>
                    <a:pt x="1318" y="511"/>
                    <a:pt x="1" y="768"/>
                  </a:cubicBezTo>
                  <a:cubicBezTo>
                    <a:pt x="636" y="2509"/>
                    <a:pt x="1276" y="4260"/>
                    <a:pt x="1920" y="6024"/>
                  </a:cubicBezTo>
                  <a:cubicBezTo>
                    <a:pt x="2218" y="5385"/>
                    <a:pt x="2661" y="5010"/>
                    <a:pt x="3233" y="5010"/>
                  </a:cubicBezTo>
                  <a:cubicBezTo>
                    <a:pt x="3736" y="5010"/>
                    <a:pt x="4339" y="5300"/>
                    <a:pt x="5031" y="5956"/>
                  </a:cubicBezTo>
                  <a:cubicBezTo>
                    <a:pt x="5153" y="3808"/>
                    <a:pt x="4408" y="1947"/>
                    <a:pt x="395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3;p28">
              <a:extLst>
                <a:ext uri="{FF2B5EF4-FFF2-40B4-BE49-F238E27FC236}">
                  <a16:creationId xmlns:a16="http://schemas.microsoft.com/office/drawing/2014/main" id="{1B1B04B7-E163-BB45-B001-50EBDC23952F}"/>
                </a:ext>
              </a:extLst>
            </p:cNvPr>
            <p:cNvSpPr/>
            <p:nvPr/>
          </p:nvSpPr>
          <p:spPr>
            <a:xfrm>
              <a:off x="1073611" y="3315644"/>
              <a:ext cx="156489" cy="231179"/>
            </a:xfrm>
            <a:custGeom>
              <a:avLst/>
              <a:gdLst/>
              <a:ahLst/>
              <a:cxnLst/>
              <a:rect l="l" t="t" r="r" b="b"/>
              <a:pathLst>
                <a:path w="5569" h="8227" extrusionOk="0">
                  <a:moveTo>
                    <a:pt x="128" y="0"/>
                  </a:moveTo>
                  <a:lnTo>
                    <a:pt x="1" y="77"/>
                  </a:lnTo>
                  <a:cubicBezTo>
                    <a:pt x="619" y="2761"/>
                    <a:pt x="1242" y="5448"/>
                    <a:pt x="1883" y="8226"/>
                  </a:cubicBezTo>
                  <a:cubicBezTo>
                    <a:pt x="1979" y="8046"/>
                    <a:pt x="2027" y="7958"/>
                    <a:pt x="2073" y="7872"/>
                  </a:cubicBezTo>
                  <a:cubicBezTo>
                    <a:pt x="2446" y="7127"/>
                    <a:pt x="2847" y="6767"/>
                    <a:pt x="3371" y="6767"/>
                  </a:cubicBezTo>
                  <a:cubicBezTo>
                    <a:pt x="3691" y="6767"/>
                    <a:pt x="4056" y="6901"/>
                    <a:pt x="4489" y="7165"/>
                  </a:cubicBezTo>
                  <a:cubicBezTo>
                    <a:pt x="4717" y="7306"/>
                    <a:pt x="4924" y="7485"/>
                    <a:pt x="5124" y="7672"/>
                  </a:cubicBezTo>
                  <a:cubicBezTo>
                    <a:pt x="5259" y="7795"/>
                    <a:pt x="5358" y="7962"/>
                    <a:pt x="5467" y="8111"/>
                  </a:cubicBezTo>
                  <a:cubicBezTo>
                    <a:pt x="5564" y="7975"/>
                    <a:pt x="5568" y="7941"/>
                    <a:pt x="5560" y="7910"/>
                  </a:cubicBezTo>
                  <a:cubicBezTo>
                    <a:pt x="4822" y="5743"/>
                    <a:pt x="4094" y="3570"/>
                    <a:pt x="3336" y="1406"/>
                  </a:cubicBezTo>
                  <a:cubicBezTo>
                    <a:pt x="3289" y="1274"/>
                    <a:pt x="3048" y="1158"/>
                    <a:pt x="2878" y="1129"/>
                  </a:cubicBezTo>
                  <a:cubicBezTo>
                    <a:pt x="1883" y="959"/>
                    <a:pt x="844" y="903"/>
                    <a:pt x="12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4;p28">
              <a:extLst>
                <a:ext uri="{FF2B5EF4-FFF2-40B4-BE49-F238E27FC236}">
                  <a16:creationId xmlns:a16="http://schemas.microsoft.com/office/drawing/2014/main" id="{BAD00A19-FFBC-6C48-BD0E-FB208A7F9DC0}"/>
                </a:ext>
              </a:extLst>
            </p:cNvPr>
            <p:cNvSpPr/>
            <p:nvPr/>
          </p:nvSpPr>
          <p:spPr>
            <a:xfrm>
              <a:off x="929873" y="2675250"/>
              <a:ext cx="211172" cy="606314"/>
            </a:xfrm>
            <a:custGeom>
              <a:avLst/>
              <a:gdLst/>
              <a:ahLst/>
              <a:cxnLst/>
              <a:rect l="l" t="t" r="r" b="b"/>
              <a:pathLst>
                <a:path w="7515" h="21577" extrusionOk="0">
                  <a:moveTo>
                    <a:pt x="2420" y="1"/>
                  </a:moveTo>
                  <a:cubicBezTo>
                    <a:pt x="1591" y="123"/>
                    <a:pt x="805" y="243"/>
                    <a:pt x="13" y="358"/>
                  </a:cubicBezTo>
                  <a:cubicBezTo>
                    <a:pt x="13" y="375"/>
                    <a:pt x="0" y="431"/>
                    <a:pt x="13" y="478"/>
                  </a:cubicBezTo>
                  <a:cubicBezTo>
                    <a:pt x="802" y="3820"/>
                    <a:pt x="1585" y="7165"/>
                    <a:pt x="2365" y="10514"/>
                  </a:cubicBezTo>
                  <a:cubicBezTo>
                    <a:pt x="2408" y="10704"/>
                    <a:pt x="2374" y="10917"/>
                    <a:pt x="2416" y="11109"/>
                  </a:cubicBezTo>
                  <a:cubicBezTo>
                    <a:pt x="2483" y="11425"/>
                    <a:pt x="2535" y="11757"/>
                    <a:pt x="2696" y="12021"/>
                  </a:cubicBezTo>
                  <a:cubicBezTo>
                    <a:pt x="2776" y="12153"/>
                    <a:pt x="3077" y="12162"/>
                    <a:pt x="3281" y="12201"/>
                  </a:cubicBezTo>
                  <a:cubicBezTo>
                    <a:pt x="4485" y="12434"/>
                    <a:pt x="5108" y="13440"/>
                    <a:pt x="4747" y="14650"/>
                  </a:cubicBezTo>
                  <a:cubicBezTo>
                    <a:pt x="4654" y="14960"/>
                    <a:pt x="4705" y="15177"/>
                    <a:pt x="4854" y="15446"/>
                  </a:cubicBezTo>
                  <a:cubicBezTo>
                    <a:pt x="5201" y="16068"/>
                    <a:pt x="5543" y="16699"/>
                    <a:pt x="5820" y="17359"/>
                  </a:cubicBezTo>
                  <a:cubicBezTo>
                    <a:pt x="6150" y="18164"/>
                    <a:pt x="5887" y="19062"/>
                    <a:pt x="5218" y="19612"/>
                  </a:cubicBezTo>
                  <a:cubicBezTo>
                    <a:pt x="5027" y="19765"/>
                    <a:pt x="4794" y="19872"/>
                    <a:pt x="4569" y="20008"/>
                  </a:cubicBezTo>
                  <a:cubicBezTo>
                    <a:pt x="4671" y="20502"/>
                    <a:pt x="4772" y="20984"/>
                    <a:pt x="4895" y="21576"/>
                  </a:cubicBezTo>
                  <a:cubicBezTo>
                    <a:pt x="5514" y="20362"/>
                    <a:pt x="6594" y="20170"/>
                    <a:pt x="7514" y="19928"/>
                  </a:cubicBezTo>
                  <a:cubicBezTo>
                    <a:pt x="7319" y="19424"/>
                    <a:pt x="7112" y="18973"/>
                    <a:pt x="6980" y="18504"/>
                  </a:cubicBezTo>
                  <a:cubicBezTo>
                    <a:pt x="6883" y="18168"/>
                    <a:pt x="6929" y="17793"/>
                    <a:pt x="6840" y="17452"/>
                  </a:cubicBezTo>
                  <a:cubicBezTo>
                    <a:pt x="6323" y="15496"/>
                    <a:pt x="5734" y="13554"/>
                    <a:pt x="5273" y="11586"/>
                  </a:cubicBezTo>
                  <a:cubicBezTo>
                    <a:pt x="4738" y="9299"/>
                    <a:pt x="4302" y="6991"/>
                    <a:pt x="3831" y="4690"/>
                  </a:cubicBezTo>
                  <a:cubicBezTo>
                    <a:pt x="3501" y="3076"/>
                    <a:pt x="3085" y="1491"/>
                    <a:pt x="242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35;p28">
              <a:extLst>
                <a:ext uri="{FF2B5EF4-FFF2-40B4-BE49-F238E27FC236}">
                  <a16:creationId xmlns:a16="http://schemas.microsoft.com/office/drawing/2014/main" id="{68E23CD5-B022-1C46-BB7C-A0DB62C9FA54}"/>
                </a:ext>
              </a:extLst>
            </p:cNvPr>
            <p:cNvSpPr/>
            <p:nvPr/>
          </p:nvSpPr>
          <p:spPr>
            <a:xfrm>
              <a:off x="1010608" y="2619469"/>
              <a:ext cx="241997" cy="556605"/>
            </a:xfrm>
            <a:custGeom>
              <a:avLst/>
              <a:gdLst/>
              <a:ahLst/>
              <a:cxnLst/>
              <a:rect l="l" t="t" r="r" b="b"/>
              <a:pathLst>
                <a:path w="8612" h="19808" extrusionOk="0">
                  <a:moveTo>
                    <a:pt x="4005" y="0"/>
                  </a:moveTo>
                  <a:cubicBezTo>
                    <a:pt x="2623" y="627"/>
                    <a:pt x="1306" y="1228"/>
                    <a:pt x="1" y="1819"/>
                  </a:cubicBezTo>
                  <a:cubicBezTo>
                    <a:pt x="183" y="2122"/>
                    <a:pt x="412" y="2390"/>
                    <a:pt x="513" y="2696"/>
                  </a:cubicBezTo>
                  <a:cubicBezTo>
                    <a:pt x="878" y="3775"/>
                    <a:pt x="1276" y="4848"/>
                    <a:pt x="1526" y="5955"/>
                  </a:cubicBezTo>
                  <a:cubicBezTo>
                    <a:pt x="1959" y="7847"/>
                    <a:pt x="2217" y="9776"/>
                    <a:pt x="2670" y="11658"/>
                  </a:cubicBezTo>
                  <a:cubicBezTo>
                    <a:pt x="3268" y="14125"/>
                    <a:pt x="3996" y="16557"/>
                    <a:pt x="4624" y="19012"/>
                  </a:cubicBezTo>
                  <a:cubicBezTo>
                    <a:pt x="4747" y="19499"/>
                    <a:pt x="4903" y="19768"/>
                    <a:pt x="5351" y="19768"/>
                  </a:cubicBezTo>
                  <a:cubicBezTo>
                    <a:pt x="5413" y="19768"/>
                    <a:pt x="5479" y="19763"/>
                    <a:pt x="5552" y="19753"/>
                  </a:cubicBezTo>
                  <a:cubicBezTo>
                    <a:pt x="5623" y="19743"/>
                    <a:pt x="5695" y="19739"/>
                    <a:pt x="5768" y="19739"/>
                  </a:cubicBezTo>
                  <a:cubicBezTo>
                    <a:pt x="6046" y="19739"/>
                    <a:pt x="6333" y="19796"/>
                    <a:pt x="6616" y="19803"/>
                  </a:cubicBezTo>
                  <a:cubicBezTo>
                    <a:pt x="6833" y="19806"/>
                    <a:pt x="7051" y="19807"/>
                    <a:pt x="7271" y="19807"/>
                  </a:cubicBezTo>
                  <a:cubicBezTo>
                    <a:pt x="7710" y="19807"/>
                    <a:pt x="8154" y="19803"/>
                    <a:pt x="8612" y="19803"/>
                  </a:cubicBezTo>
                  <a:cubicBezTo>
                    <a:pt x="8536" y="19394"/>
                    <a:pt x="8458" y="18978"/>
                    <a:pt x="8383" y="18560"/>
                  </a:cubicBezTo>
                  <a:cubicBezTo>
                    <a:pt x="7908" y="16038"/>
                    <a:pt x="7564" y="13478"/>
                    <a:pt x="6925" y="10999"/>
                  </a:cubicBezTo>
                  <a:cubicBezTo>
                    <a:pt x="6086" y="7736"/>
                    <a:pt x="4988" y="4546"/>
                    <a:pt x="4356" y="1228"/>
                  </a:cubicBezTo>
                  <a:cubicBezTo>
                    <a:pt x="4285" y="831"/>
                    <a:pt x="4137" y="452"/>
                    <a:pt x="4005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6;p28">
              <a:extLst>
                <a:ext uri="{FF2B5EF4-FFF2-40B4-BE49-F238E27FC236}">
                  <a16:creationId xmlns:a16="http://schemas.microsoft.com/office/drawing/2014/main" id="{7EB6352B-75BD-B349-843F-6DF79E6883F2}"/>
                </a:ext>
              </a:extLst>
            </p:cNvPr>
            <p:cNvSpPr/>
            <p:nvPr/>
          </p:nvSpPr>
          <p:spPr>
            <a:xfrm>
              <a:off x="797124" y="1924250"/>
              <a:ext cx="1819110" cy="2485557"/>
            </a:xfrm>
            <a:custGeom>
              <a:avLst/>
              <a:gdLst/>
              <a:ahLst/>
              <a:cxnLst/>
              <a:rect l="l" t="t" r="r" b="b"/>
              <a:pathLst>
                <a:path w="64737" h="88454" extrusionOk="0">
                  <a:moveTo>
                    <a:pt x="7332" y="9914"/>
                  </a:moveTo>
                  <a:cubicBezTo>
                    <a:pt x="8073" y="9914"/>
                    <a:pt x="8790" y="10033"/>
                    <a:pt x="9437" y="10279"/>
                  </a:cubicBezTo>
                  <a:cubicBezTo>
                    <a:pt x="6984" y="12417"/>
                    <a:pt x="4059" y="13264"/>
                    <a:pt x="827" y="13470"/>
                  </a:cubicBezTo>
                  <a:cubicBezTo>
                    <a:pt x="2154" y="11212"/>
                    <a:pt x="4877" y="9914"/>
                    <a:pt x="7332" y="9914"/>
                  </a:cubicBezTo>
                  <a:close/>
                  <a:moveTo>
                    <a:pt x="24310" y="1290"/>
                  </a:moveTo>
                  <a:cubicBezTo>
                    <a:pt x="25559" y="1290"/>
                    <a:pt x="26803" y="1506"/>
                    <a:pt x="28036" y="1720"/>
                  </a:cubicBezTo>
                  <a:cubicBezTo>
                    <a:pt x="31040" y="2249"/>
                    <a:pt x="34616" y="4763"/>
                    <a:pt x="35290" y="8712"/>
                  </a:cubicBezTo>
                  <a:cubicBezTo>
                    <a:pt x="35633" y="10709"/>
                    <a:pt x="35493" y="12609"/>
                    <a:pt x="34917" y="14504"/>
                  </a:cubicBezTo>
                  <a:cubicBezTo>
                    <a:pt x="34604" y="15535"/>
                    <a:pt x="33879" y="16319"/>
                    <a:pt x="33089" y="17127"/>
                  </a:cubicBezTo>
                  <a:cubicBezTo>
                    <a:pt x="33323" y="16374"/>
                    <a:pt x="33555" y="15722"/>
                    <a:pt x="33716" y="15049"/>
                  </a:cubicBezTo>
                  <a:cubicBezTo>
                    <a:pt x="33796" y="14712"/>
                    <a:pt x="33796" y="14334"/>
                    <a:pt x="33741" y="13988"/>
                  </a:cubicBezTo>
                  <a:cubicBezTo>
                    <a:pt x="33626" y="13255"/>
                    <a:pt x="33208" y="12844"/>
                    <a:pt x="32638" y="12844"/>
                  </a:cubicBezTo>
                  <a:cubicBezTo>
                    <a:pt x="32417" y="12844"/>
                    <a:pt x="32173" y="12906"/>
                    <a:pt x="31915" y="13034"/>
                  </a:cubicBezTo>
                  <a:cubicBezTo>
                    <a:pt x="31471" y="13256"/>
                    <a:pt x="31094" y="13613"/>
                    <a:pt x="30580" y="13988"/>
                  </a:cubicBezTo>
                  <a:cubicBezTo>
                    <a:pt x="30301" y="13405"/>
                    <a:pt x="29932" y="12813"/>
                    <a:pt x="29741" y="12170"/>
                  </a:cubicBezTo>
                  <a:cubicBezTo>
                    <a:pt x="29491" y="11343"/>
                    <a:pt x="29368" y="10479"/>
                    <a:pt x="29220" y="9622"/>
                  </a:cubicBezTo>
                  <a:cubicBezTo>
                    <a:pt x="29120" y="9049"/>
                    <a:pt x="28976" y="8779"/>
                    <a:pt x="28675" y="8779"/>
                  </a:cubicBezTo>
                  <a:cubicBezTo>
                    <a:pt x="28504" y="8779"/>
                    <a:pt x="28284" y="8866"/>
                    <a:pt x="27992" y="9034"/>
                  </a:cubicBezTo>
                  <a:cubicBezTo>
                    <a:pt x="26962" y="9631"/>
                    <a:pt x="25882" y="9892"/>
                    <a:pt x="24768" y="9892"/>
                  </a:cubicBezTo>
                  <a:cubicBezTo>
                    <a:pt x="24292" y="9892"/>
                    <a:pt x="23809" y="9844"/>
                    <a:pt x="23322" y="9755"/>
                  </a:cubicBezTo>
                  <a:cubicBezTo>
                    <a:pt x="22043" y="9524"/>
                    <a:pt x="21488" y="8889"/>
                    <a:pt x="21293" y="7611"/>
                  </a:cubicBezTo>
                  <a:cubicBezTo>
                    <a:pt x="21204" y="7037"/>
                    <a:pt x="21052" y="6765"/>
                    <a:pt x="20747" y="6765"/>
                  </a:cubicBezTo>
                  <a:cubicBezTo>
                    <a:pt x="20575" y="6765"/>
                    <a:pt x="20354" y="6852"/>
                    <a:pt x="20069" y="7019"/>
                  </a:cubicBezTo>
                  <a:cubicBezTo>
                    <a:pt x="19001" y="7649"/>
                    <a:pt x="17881" y="7929"/>
                    <a:pt x="16722" y="7929"/>
                  </a:cubicBezTo>
                  <a:cubicBezTo>
                    <a:pt x="16242" y="7929"/>
                    <a:pt x="15755" y="7881"/>
                    <a:pt x="15262" y="7790"/>
                  </a:cubicBezTo>
                  <a:cubicBezTo>
                    <a:pt x="13619" y="7484"/>
                    <a:pt x="12551" y="6032"/>
                    <a:pt x="12767" y="4472"/>
                  </a:cubicBezTo>
                  <a:cubicBezTo>
                    <a:pt x="12894" y="3549"/>
                    <a:pt x="13382" y="2918"/>
                    <a:pt x="14263" y="2586"/>
                  </a:cubicBezTo>
                  <a:cubicBezTo>
                    <a:pt x="15508" y="2115"/>
                    <a:pt x="16794" y="2073"/>
                    <a:pt x="18091" y="2073"/>
                  </a:cubicBezTo>
                  <a:cubicBezTo>
                    <a:pt x="18287" y="2073"/>
                    <a:pt x="18483" y="2074"/>
                    <a:pt x="18679" y="2075"/>
                  </a:cubicBezTo>
                  <a:cubicBezTo>
                    <a:pt x="18909" y="2075"/>
                    <a:pt x="19145" y="2079"/>
                    <a:pt x="19381" y="2079"/>
                  </a:cubicBezTo>
                  <a:cubicBezTo>
                    <a:pt x="20041" y="2079"/>
                    <a:pt x="20708" y="2049"/>
                    <a:pt x="21285" y="1824"/>
                  </a:cubicBezTo>
                  <a:cubicBezTo>
                    <a:pt x="22294" y="1430"/>
                    <a:pt x="23304" y="1290"/>
                    <a:pt x="24310" y="1290"/>
                  </a:cubicBezTo>
                  <a:close/>
                  <a:moveTo>
                    <a:pt x="38025" y="669"/>
                  </a:moveTo>
                  <a:cubicBezTo>
                    <a:pt x="38423" y="669"/>
                    <a:pt x="38836" y="710"/>
                    <a:pt x="39261" y="793"/>
                  </a:cubicBezTo>
                  <a:cubicBezTo>
                    <a:pt x="40184" y="971"/>
                    <a:pt x="41078" y="1274"/>
                    <a:pt x="41803" y="1892"/>
                  </a:cubicBezTo>
                  <a:cubicBezTo>
                    <a:pt x="43147" y="3033"/>
                    <a:pt x="44727" y="3488"/>
                    <a:pt x="46435" y="3629"/>
                  </a:cubicBezTo>
                  <a:cubicBezTo>
                    <a:pt x="46837" y="3659"/>
                    <a:pt x="47240" y="3744"/>
                    <a:pt x="47638" y="3808"/>
                  </a:cubicBezTo>
                  <a:cubicBezTo>
                    <a:pt x="48931" y="4025"/>
                    <a:pt x="50231" y="5427"/>
                    <a:pt x="49685" y="7139"/>
                  </a:cubicBezTo>
                  <a:cubicBezTo>
                    <a:pt x="49299" y="8362"/>
                    <a:pt x="48719" y="9461"/>
                    <a:pt x="48015" y="10509"/>
                  </a:cubicBezTo>
                  <a:cubicBezTo>
                    <a:pt x="47130" y="11834"/>
                    <a:pt x="46642" y="13266"/>
                    <a:pt x="46701" y="14876"/>
                  </a:cubicBezTo>
                  <a:cubicBezTo>
                    <a:pt x="46720" y="15366"/>
                    <a:pt x="46669" y="15864"/>
                    <a:pt x="46596" y="16350"/>
                  </a:cubicBezTo>
                  <a:cubicBezTo>
                    <a:pt x="46339" y="18109"/>
                    <a:pt x="45021" y="19247"/>
                    <a:pt x="43475" y="19247"/>
                  </a:cubicBezTo>
                  <a:cubicBezTo>
                    <a:pt x="42986" y="19247"/>
                    <a:pt x="42473" y="19133"/>
                    <a:pt x="41964" y="18888"/>
                  </a:cubicBezTo>
                  <a:cubicBezTo>
                    <a:pt x="40024" y="17956"/>
                    <a:pt x="38362" y="16682"/>
                    <a:pt x="37557" y="14526"/>
                  </a:cubicBezTo>
                  <a:cubicBezTo>
                    <a:pt x="37218" y="13623"/>
                    <a:pt x="36689" y="12797"/>
                    <a:pt x="36295" y="11915"/>
                  </a:cubicBezTo>
                  <a:cubicBezTo>
                    <a:pt x="36171" y="11638"/>
                    <a:pt x="36209" y="11293"/>
                    <a:pt x="36171" y="10978"/>
                  </a:cubicBezTo>
                  <a:cubicBezTo>
                    <a:pt x="36027" y="8767"/>
                    <a:pt x="35727" y="6599"/>
                    <a:pt x="34277" y="4793"/>
                  </a:cubicBezTo>
                  <a:cubicBezTo>
                    <a:pt x="34171" y="4660"/>
                    <a:pt x="34061" y="4533"/>
                    <a:pt x="33947" y="4409"/>
                  </a:cubicBezTo>
                  <a:cubicBezTo>
                    <a:pt x="33340" y="3766"/>
                    <a:pt x="33315" y="3336"/>
                    <a:pt x="33921" y="2637"/>
                  </a:cubicBezTo>
                  <a:cubicBezTo>
                    <a:pt x="35059" y="1322"/>
                    <a:pt x="36436" y="669"/>
                    <a:pt x="38025" y="669"/>
                  </a:cubicBezTo>
                  <a:close/>
                  <a:moveTo>
                    <a:pt x="11305" y="10131"/>
                  </a:moveTo>
                  <a:cubicBezTo>
                    <a:pt x="11961" y="12349"/>
                    <a:pt x="12054" y="14543"/>
                    <a:pt x="12652" y="16587"/>
                  </a:cubicBezTo>
                  <a:lnTo>
                    <a:pt x="12652" y="16587"/>
                  </a:lnTo>
                  <a:cubicBezTo>
                    <a:pt x="10885" y="17418"/>
                    <a:pt x="9221" y="18253"/>
                    <a:pt x="7511" y="18995"/>
                  </a:cubicBezTo>
                  <a:cubicBezTo>
                    <a:pt x="6003" y="19647"/>
                    <a:pt x="4418" y="20073"/>
                    <a:pt x="2774" y="20201"/>
                  </a:cubicBezTo>
                  <a:cubicBezTo>
                    <a:pt x="2181" y="18178"/>
                    <a:pt x="1592" y="16180"/>
                    <a:pt x="1007" y="14182"/>
                  </a:cubicBezTo>
                  <a:cubicBezTo>
                    <a:pt x="1859" y="14067"/>
                    <a:pt x="2698" y="13977"/>
                    <a:pt x="3524" y="13837"/>
                  </a:cubicBezTo>
                  <a:cubicBezTo>
                    <a:pt x="5630" y="13478"/>
                    <a:pt x="7550" y="12695"/>
                    <a:pt x="9262" y="11383"/>
                  </a:cubicBezTo>
                  <a:cubicBezTo>
                    <a:pt x="9855" y="10931"/>
                    <a:pt x="10537" y="10595"/>
                    <a:pt x="11305" y="10131"/>
                  </a:cubicBezTo>
                  <a:close/>
                  <a:moveTo>
                    <a:pt x="12801" y="17372"/>
                  </a:moveTo>
                  <a:cubicBezTo>
                    <a:pt x="13000" y="18215"/>
                    <a:pt x="13186" y="19003"/>
                    <a:pt x="13377" y="19808"/>
                  </a:cubicBezTo>
                  <a:lnTo>
                    <a:pt x="13378" y="19808"/>
                  </a:lnTo>
                  <a:cubicBezTo>
                    <a:pt x="12551" y="20139"/>
                    <a:pt x="11768" y="20451"/>
                    <a:pt x="10987" y="20767"/>
                  </a:cubicBezTo>
                  <a:cubicBezTo>
                    <a:pt x="9433" y="21393"/>
                    <a:pt x="7894" y="22066"/>
                    <a:pt x="6318" y="22632"/>
                  </a:cubicBezTo>
                  <a:cubicBezTo>
                    <a:pt x="5440" y="22952"/>
                    <a:pt x="4499" y="23096"/>
                    <a:pt x="3530" y="23335"/>
                  </a:cubicBezTo>
                  <a:cubicBezTo>
                    <a:pt x="3292" y="22437"/>
                    <a:pt x="3089" y="21653"/>
                    <a:pt x="2868" y="20814"/>
                  </a:cubicBezTo>
                  <a:cubicBezTo>
                    <a:pt x="3178" y="20783"/>
                    <a:pt x="3441" y="20753"/>
                    <a:pt x="3703" y="20728"/>
                  </a:cubicBezTo>
                  <a:cubicBezTo>
                    <a:pt x="5881" y="20511"/>
                    <a:pt x="7851" y="19676"/>
                    <a:pt x="9784" y="18693"/>
                  </a:cubicBezTo>
                  <a:cubicBezTo>
                    <a:pt x="10746" y="18202"/>
                    <a:pt x="11762" y="17824"/>
                    <a:pt x="12801" y="17372"/>
                  </a:cubicBezTo>
                  <a:close/>
                  <a:moveTo>
                    <a:pt x="13563" y="20554"/>
                  </a:moveTo>
                  <a:cubicBezTo>
                    <a:pt x="13791" y="21435"/>
                    <a:pt x="14008" y="22261"/>
                    <a:pt x="14224" y="23083"/>
                  </a:cubicBezTo>
                  <a:lnTo>
                    <a:pt x="14224" y="23083"/>
                  </a:lnTo>
                  <a:cubicBezTo>
                    <a:pt x="12195" y="23556"/>
                    <a:pt x="10386" y="24481"/>
                    <a:pt x="8563" y="25358"/>
                  </a:cubicBezTo>
                  <a:cubicBezTo>
                    <a:pt x="7279" y="25977"/>
                    <a:pt x="5944" y="26330"/>
                    <a:pt x="4495" y="26432"/>
                  </a:cubicBezTo>
                  <a:cubicBezTo>
                    <a:pt x="4228" y="25584"/>
                    <a:pt x="3970" y="24762"/>
                    <a:pt x="3690" y="23872"/>
                  </a:cubicBezTo>
                  <a:cubicBezTo>
                    <a:pt x="4106" y="23833"/>
                    <a:pt x="4483" y="23851"/>
                    <a:pt x="4825" y="23752"/>
                  </a:cubicBezTo>
                  <a:cubicBezTo>
                    <a:pt x="5877" y="23446"/>
                    <a:pt x="6928" y="23126"/>
                    <a:pt x="7956" y="22756"/>
                  </a:cubicBezTo>
                  <a:cubicBezTo>
                    <a:pt x="8881" y="22420"/>
                    <a:pt x="9762" y="21990"/>
                    <a:pt x="10678" y="21632"/>
                  </a:cubicBezTo>
                  <a:cubicBezTo>
                    <a:pt x="11601" y="21266"/>
                    <a:pt x="12542" y="20933"/>
                    <a:pt x="13563" y="20554"/>
                  </a:cubicBezTo>
                  <a:close/>
                  <a:moveTo>
                    <a:pt x="20462" y="7834"/>
                  </a:moveTo>
                  <a:cubicBezTo>
                    <a:pt x="20492" y="7915"/>
                    <a:pt x="20530" y="7992"/>
                    <a:pt x="20544" y="8073"/>
                  </a:cubicBezTo>
                  <a:cubicBezTo>
                    <a:pt x="20789" y="9534"/>
                    <a:pt x="21759" y="10279"/>
                    <a:pt x="23107" y="10556"/>
                  </a:cubicBezTo>
                  <a:cubicBezTo>
                    <a:pt x="23662" y="10670"/>
                    <a:pt x="24212" y="10729"/>
                    <a:pt x="24758" y="10729"/>
                  </a:cubicBezTo>
                  <a:cubicBezTo>
                    <a:pt x="25994" y="10729"/>
                    <a:pt x="27205" y="10425"/>
                    <a:pt x="28396" y="9763"/>
                  </a:cubicBezTo>
                  <a:cubicBezTo>
                    <a:pt x="28785" y="11655"/>
                    <a:pt x="28955" y="13614"/>
                    <a:pt x="30679" y="14957"/>
                  </a:cubicBezTo>
                  <a:cubicBezTo>
                    <a:pt x="30857" y="14794"/>
                    <a:pt x="31086" y="14577"/>
                    <a:pt x="31327" y="14381"/>
                  </a:cubicBezTo>
                  <a:cubicBezTo>
                    <a:pt x="31625" y="14133"/>
                    <a:pt x="31908" y="13852"/>
                    <a:pt x="32248" y="13682"/>
                  </a:cubicBezTo>
                  <a:cubicBezTo>
                    <a:pt x="32381" y="13614"/>
                    <a:pt x="32502" y="13581"/>
                    <a:pt x="32605" y="13581"/>
                  </a:cubicBezTo>
                  <a:cubicBezTo>
                    <a:pt x="32852" y="13581"/>
                    <a:pt x="33003" y="13769"/>
                    <a:pt x="33019" y="14121"/>
                  </a:cubicBezTo>
                  <a:cubicBezTo>
                    <a:pt x="33040" y="14589"/>
                    <a:pt x="33014" y="15087"/>
                    <a:pt x="32874" y="15526"/>
                  </a:cubicBezTo>
                  <a:lnTo>
                    <a:pt x="32875" y="15526"/>
                  </a:lnTo>
                  <a:cubicBezTo>
                    <a:pt x="32553" y="16514"/>
                    <a:pt x="32107" y="17439"/>
                    <a:pt x="31356" y="18211"/>
                  </a:cubicBezTo>
                  <a:cubicBezTo>
                    <a:pt x="30839" y="18749"/>
                    <a:pt x="30412" y="19378"/>
                    <a:pt x="29991" y="20000"/>
                  </a:cubicBezTo>
                  <a:cubicBezTo>
                    <a:pt x="29873" y="20175"/>
                    <a:pt x="29873" y="20486"/>
                    <a:pt x="29925" y="20707"/>
                  </a:cubicBezTo>
                  <a:cubicBezTo>
                    <a:pt x="30141" y="21636"/>
                    <a:pt x="30407" y="22552"/>
                    <a:pt x="30623" y="23480"/>
                  </a:cubicBezTo>
                  <a:cubicBezTo>
                    <a:pt x="30662" y="23638"/>
                    <a:pt x="30623" y="23916"/>
                    <a:pt x="30514" y="24000"/>
                  </a:cubicBezTo>
                  <a:cubicBezTo>
                    <a:pt x="29060" y="25159"/>
                    <a:pt x="27814" y="26594"/>
                    <a:pt x="26086" y="27391"/>
                  </a:cubicBezTo>
                  <a:cubicBezTo>
                    <a:pt x="25922" y="27466"/>
                    <a:pt x="25781" y="27505"/>
                    <a:pt x="25651" y="27505"/>
                  </a:cubicBezTo>
                  <a:cubicBezTo>
                    <a:pt x="25455" y="27505"/>
                    <a:pt x="25285" y="27416"/>
                    <a:pt x="25099" y="27229"/>
                  </a:cubicBezTo>
                  <a:cubicBezTo>
                    <a:pt x="24319" y="26442"/>
                    <a:pt x="23904" y="25461"/>
                    <a:pt x="23823" y="24400"/>
                  </a:cubicBezTo>
                  <a:cubicBezTo>
                    <a:pt x="23746" y="23442"/>
                    <a:pt x="23899" y="22474"/>
                    <a:pt x="23933" y="21508"/>
                  </a:cubicBezTo>
                  <a:cubicBezTo>
                    <a:pt x="23963" y="20554"/>
                    <a:pt x="23692" y="20082"/>
                    <a:pt x="23008" y="20082"/>
                  </a:cubicBezTo>
                  <a:cubicBezTo>
                    <a:pt x="22821" y="20082"/>
                    <a:pt x="22603" y="20117"/>
                    <a:pt x="22352" y="20188"/>
                  </a:cubicBezTo>
                  <a:cubicBezTo>
                    <a:pt x="21970" y="20296"/>
                    <a:pt x="21607" y="20346"/>
                    <a:pt x="21260" y="20346"/>
                  </a:cubicBezTo>
                  <a:cubicBezTo>
                    <a:pt x="20116" y="20346"/>
                    <a:pt x="19148" y="19801"/>
                    <a:pt x="18281" y="18991"/>
                  </a:cubicBezTo>
                  <a:cubicBezTo>
                    <a:pt x="17183" y="17964"/>
                    <a:pt x="16623" y="16609"/>
                    <a:pt x="16403" y="15114"/>
                  </a:cubicBezTo>
                  <a:cubicBezTo>
                    <a:pt x="16119" y="13146"/>
                    <a:pt x="16103" y="11183"/>
                    <a:pt x="16407" y="9214"/>
                  </a:cubicBezTo>
                  <a:cubicBezTo>
                    <a:pt x="16446" y="8951"/>
                    <a:pt x="16480" y="8746"/>
                    <a:pt x="16844" y="8725"/>
                  </a:cubicBezTo>
                  <a:cubicBezTo>
                    <a:pt x="17467" y="8691"/>
                    <a:pt x="18098" y="8644"/>
                    <a:pt x="18704" y="8494"/>
                  </a:cubicBezTo>
                  <a:cubicBezTo>
                    <a:pt x="19289" y="8350"/>
                    <a:pt x="19839" y="8073"/>
                    <a:pt x="20462" y="7834"/>
                  </a:cubicBezTo>
                  <a:close/>
                  <a:moveTo>
                    <a:pt x="20568" y="25005"/>
                  </a:moveTo>
                  <a:cubicBezTo>
                    <a:pt x="19853" y="29090"/>
                    <a:pt x="19144" y="33139"/>
                    <a:pt x="18441" y="37151"/>
                  </a:cubicBezTo>
                  <a:lnTo>
                    <a:pt x="18441" y="37151"/>
                  </a:lnTo>
                  <a:cubicBezTo>
                    <a:pt x="17555" y="33962"/>
                    <a:pt x="16255" y="30809"/>
                    <a:pt x="15881" y="27437"/>
                  </a:cubicBezTo>
                  <a:cubicBezTo>
                    <a:pt x="17386" y="26526"/>
                    <a:pt x="18669" y="25226"/>
                    <a:pt x="20568" y="25005"/>
                  </a:cubicBezTo>
                  <a:close/>
                  <a:moveTo>
                    <a:pt x="11601" y="24742"/>
                  </a:moveTo>
                  <a:cubicBezTo>
                    <a:pt x="11733" y="25192"/>
                    <a:pt x="11881" y="25572"/>
                    <a:pt x="11953" y="25968"/>
                  </a:cubicBezTo>
                  <a:cubicBezTo>
                    <a:pt x="12584" y="29287"/>
                    <a:pt x="13682" y="32476"/>
                    <a:pt x="14521" y="35739"/>
                  </a:cubicBezTo>
                  <a:cubicBezTo>
                    <a:pt x="15160" y="38219"/>
                    <a:pt x="15504" y="40779"/>
                    <a:pt x="15979" y="43301"/>
                  </a:cubicBezTo>
                  <a:cubicBezTo>
                    <a:pt x="16055" y="43718"/>
                    <a:pt x="16131" y="44135"/>
                    <a:pt x="16208" y="44545"/>
                  </a:cubicBezTo>
                  <a:cubicBezTo>
                    <a:pt x="15750" y="44545"/>
                    <a:pt x="15305" y="44548"/>
                    <a:pt x="14867" y="44548"/>
                  </a:cubicBezTo>
                  <a:cubicBezTo>
                    <a:pt x="14647" y="44548"/>
                    <a:pt x="14429" y="44547"/>
                    <a:pt x="14212" y="44545"/>
                  </a:cubicBezTo>
                  <a:lnTo>
                    <a:pt x="14213" y="44543"/>
                  </a:lnTo>
                  <a:cubicBezTo>
                    <a:pt x="13931" y="44536"/>
                    <a:pt x="13643" y="44479"/>
                    <a:pt x="13365" y="44479"/>
                  </a:cubicBezTo>
                  <a:cubicBezTo>
                    <a:pt x="13292" y="44479"/>
                    <a:pt x="13219" y="44483"/>
                    <a:pt x="13148" y="44493"/>
                  </a:cubicBezTo>
                  <a:cubicBezTo>
                    <a:pt x="13075" y="44503"/>
                    <a:pt x="13008" y="44508"/>
                    <a:pt x="12946" y="44508"/>
                  </a:cubicBezTo>
                  <a:cubicBezTo>
                    <a:pt x="12499" y="44508"/>
                    <a:pt x="12343" y="44238"/>
                    <a:pt x="12220" y="43752"/>
                  </a:cubicBezTo>
                  <a:cubicBezTo>
                    <a:pt x="11592" y="41298"/>
                    <a:pt x="10864" y="38866"/>
                    <a:pt x="10266" y="36400"/>
                  </a:cubicBezTo>
                  <a:cubicBezTo>
                    <a:pt x="9813" y="34517"/>
                    <a:pt x="9555" y="32588"/>
                    <a:pt x="9122" y="30696"/>
                  </a:cubicBezTo>
                  <a:cubicBezTo>
                    <a:pt x="8872" y="29588"/>
                    <a:pt x="8474" y="28516"/>
                    <a:pt x="8110" y="27437"/>
                  </a:cubicBezTo>
                  <a:cubicBezTo>
                    <a:pt x="8008" y="27130"/>
                    <a:pt x="7779" y="26863"/>
                    <a:pt x="7597" y="26560"/>
                  </a:cubicBezTo>
                  <a:cubicBezTo>
                    <a:pt x="8902" y="25968"/>
                    <a:pt x="10220" y="25368"/>
                    <a:pt x="11601" y="24742"/>
                  </a:cubicBezTo>
                  <a:close/>
                  <a:moveTo>
                    <a:pt x="14386" y="23681"/>
                  </a:moveTo>
                  <a:cubicBezTo>
                    <a:pt x="14632" y="25005"/>
                    <a:pt x="14891" y="26270"/>
                    <a:pt x="15107" y="27539"/>
                  </a:cubicBezTo>
                  <a:cubicBezTo>
                    <a:pt x="15530" y="30083"/>
                    <a:pt x="16246" y="32545"/>
                    <a:pt x="16988" y="35007"/>
                  </a:cubicBezTo>
                  <a:cubicBezTo>
                    <a:pt x="17819" y="37759"/>
                    <a:pt x="18488" y="40558"/>
                    <a:pt x="19234" y="43335"/>
                  </a:cubicBezTo>
                  <a:cubicBezTo>
                    <a:pt x="19306" y="43595"/>
                    <a:pt x="19268" y="43756"/>
                    <a:pt x="19005" y="43850"/>
                  </a:cubicBezTo>
                  <a:lnTo>
                    <a:pt x="17018" y="44575"/>
                  </a:lnTo>
                  <a:cubicBezTo>
                    <a:pt x="16904" y="44017"/>
                    <a:pt x="16807" y="43557"/>
                    <a:pt x="16722" y="43097"/>
                  </a:cubicBezTo>
                  <a:cubicBezTo>
                    <a:pt x="16234" y="40575"/>
                    <a:pt x="15832" y="38032"/>
                    <a:pt x="15247" y="35536"/>
                  </a:cubicBezTo>
                  <a:cubicBezTo>
                    <a:pt x="14810" y="33665"/>
                    <a:pt x="14137" y="31855"/>
                    <a:pt x="13598" y="30011"/>
                  </a:cubicBezTo>
                  <a:cubicBezTo>
                    <a:pt x="13348" y="29158"/>
                    <a:pt x="13187" y="28285"/>
                    <a:pt x="12959" y="27433"/>
                  </a:cubicBezTo>
                  <a:cubicBezTo>
                    <a:pt x="12708" y="26483"/>
                    <a:pt x="12428" y="25542"/>
                    <a:pt x="12136" y="24511"/>
                  </a:cubicBezTo>
                  <a:cubicBezTo>
                    <a:pt x="12801" y="24269"/>
                    <a:pt x="13543" y="23991"/>
                    <a:pt x="14386" y="23681"/>
                  </a:cubicBezTo>
                  <a:close/>
                  <a:moveTo>
                    <a:pt x="7450" y="39646"/>
                  </a:moveTo>
                  <a:cubicBezTo>
                    <a:pt x="7543" y="39646"/>
                    <a:pt x="7636" y="39653"/>
                    <a:pt x="7725" y="39661"/>
                  </a:cubicBezTo>
                  <a:cubicBezTo>
                    <a:pt x="8305" y="39713"/>
                    <a:pt x="8725" y="40003"/>
                    <a:pt x="8771" y="40454"/>
                  </a:cubicBezTo>
                  <a:cubicBezTo>
                    <a:pt x="8801" y="40761"/>
                    <a:pt x="8767" y="41106"/>
                    <a:pt x="8653" y="41391"/>
                  </a:cubicBezTo>
                  <a:cubicBezTo>
                    <a:pt x="8526" y="41719"/>
                    <a:pt x="8568" y="41954"/>
                    <a:pt x="8737" y="42243"/>
                  </a:cubicBezTo>
                  <a:cubicBezTo>
                    <a:pt x="9131" y="42933"/>
                    <a:pt x="9530" y="43628"/>
                    <a:pt x="9856" y="44351"/>
                  </a:cubicBezTo>
                  <a:cubicBezTo>
                    <a:pt x="10140" y="44995"/>
                    <a:pt x="9881" y="45570"/>
                    <a:pt x="9196" y="45958"/>
                  </a:cubicBezTo>
                  <a:cubicBezTo>
                    <a:pt x="9136" y="45800"/>
                    <a:pt x="9089" y="45676"/>
                    <a:pt x="9047" y="45557"/>
                  </a:cubicBezTo>
                  <a:cubicBezTo>
                    <a:pt x="9014" y="45551"/>
                    <a:pt x="8981" y="45536"/>
                    <a:pt x="8960" y="45536"/>
                  </a:cubicBezTo>
                  <a:cubicBezTo>
                    <a:pt x="8954" y="45536"/>
                    <a:pt x="8949" y="45538"/>
                    <a:pt x="8946" y="45540"/>
                  </a:cubicBezTo>
                  <a:cubicBezTo>
                    <a:pt x="8799" y="45655"/>
                    <a:pt x="8664" y="45704"/>
                    <a:pt x="8536" y="45704"/>
                  </a:cubicBezTo>
                  <a:cubicBezTo>
                    <a:pt x="8335" y="45704"/>
                    <a:pt x="8151" y="45582"/>
                    <a:pt x="7966" y="45400"/>
                  </a:cubicBezTo>
                  <a:cubicBezTo>
                    <a:pt x="7318" y="44761"/>
                    <a:pt x="6657" y="44053"/>
                    <a:pt x="6568" y="43150"/>
                  </a:cubicBezTo>
                  <a:cubicBezTo>
                    <a:pt x="6470" y="42145"/>
                    <a:pt x="6618" y="41102"/>
                    <a:pt x="6763" y="40093"/>
                  </a:cubicBezTo>
                  <a:cubicBezTo>
                    <a:pt x="6813" y="39727"/>
                    <a:pt x="7126" y="39646"/>
                    <a:pt x="7450" y="39646"/>
                  </a:cubicBezTo>
                  <a:close/>
                  <a:moveTo>
                    <a:pt x="7144" y="26727"/>
                  </a:moveTo>
                  <a:cubicBezTo>
                    <a:pt x="7808" y="28217"/>
                    <a:pt x="8224" y="29802"/>
                    <a:pt x="8554" y="31417"/>
                  </a:cubicBezTo>
                  <a:cubicBezTo>
                    <a:pt x="9025" y="33717"/>
                    <a:pt x="9461" y="36026"/>
                    <a:pt x="9995" y="38312"/>
                  </a:cubicBezTo>
                  <a:cubicBezTo>
                    <a:pt x="10457" y="40280"/>
                    <a:pt x="11046" y="42223"/>
                    <a:pt x="11563" y="44178"/>
                  </a:cubicBezTo>
                  <a:cubicBezTo>
                    <a:pt x="11652" y="44519"/>
                    <a:pt x="11606" y="44893"/>
                    <a:pt x="11703" y="45230"/>
                  </a:cubicBezTo>
                  <a:cubicBezTo>
                    <a:pt x="11835" y="45698"/>
                    <a:pt x="12042" y="46150"/>
                    <a:pt x="12237" y="46653"/>
                  </a:cubicBezTo>
                  <a:cubicBezTo>
                    <a:pt x="11318" y="46895"/>
                    <a:pt x="10238" y="47087"/>
                    <a:pt x="9618" y="48302"/>
                  </a:cubicBezTo>
                  <a:cubicBezTo>
                    <a:pt x="9495" y="47710"/>
                    <a:pt x="9394" y="47227"/>
                    <a:pt x="9292" y="46734"/>
                  </a:cubicBezTo>
                  <a:cubicBezTo>
                    <a:pt x="9517" y="46598"/>
                    <a:pt x="9750" y="46491"/>
                    <a:pt x="9941" y="46338"/>
                  </a:cubicBezTo>
                  <a:cubicBezTo>
                    <a:pt x="10611" y="45788"/>
                    <a:pt x="10873" y="44890"/>
                    <a:pt x="10543" y="44085"/>
                  </a:cubicBezTo>
                  <a:cubicBezTo>
                    <a:pt x="10267" y="43425"/>
                    <a:pt x="9924" y="42794"/>
                    <a:pt x="9576" y="42172"/>
                  </a:cubicBezTo>
                  <a:cubicBezTo>
                    <a:pt x="9428" y="41903"/>
                    <a:pt x="9377" y="41686"/>
                    <a:pt x="9470" y="41376"/>
                  </a:cubicBezTo>
                  <a:cubicBezTo>
                    <a:pt x="9830" y="40166"/>
                    <a:pt x="9207" y="39160"/>
                    <a:pt x="8004" y="38927"/>
                  </a:cubicBezTo>
                  <a:cubicBezTo>
                    <a:pt x="7800" y="38888"/>
                    <a:pt x="7499" y="38879"/>
                    <a:pt x="7419" y="38748"/>
                  </a:cubicBezTo>
                  <a:cubicBezTo>
                    <a:pt x="7258" y="38484"/>
                    <a:pt x="7207" y="38151"/>
                    <a:pt x="7139" y="37835"/>
                  </a:cubicBezTo>
                  <a:cubicBezTo>
                    <a:pt x="7097" y="37644"/>
                    <a:pt x="7131" y="37432"/>
                    <a:pt x="7088" y="37240"/>
                  </a:cubicBezTo>
                  <a:cubicBezTo>
                    <a:pt x="6305" y="33892"/>
                    <a:pt x="5520" y="30547"/>
                    <a:pt x="4736" y="27204"/>
                  </a:cubicBezTo>
                  <a:cubicBezTo>
                    <a:pt x="4724" y="27157"/>
                    <a:pt x="4736" y="27101"/>
                    <a:pt x="4736" y="27084"/>
                  </a:cubicBezTo>
                  <a:cubicBezTo>
                    <a:pt x="5529" y="26969"/>
                    <a:pt x="6312" y="26850"/>
                    <a:pt x="7144" y="26727"/>
                  </a:cubicBezTo>
                  <a:close/>
                  <a:moveTo>
                    <a:pt x="35642" y="40691"/>
                  </a:moveTo>
                  <a:cubicBezTo>
                    <a:pt x="35999" y="41743"/>
                    <a:pt x="36333" y="42740"/>
                    <a:pt x="36677" y="43759"/>
                  </a:cubicBezTo>
                  <a:lnTo>
                    <a:pt x="36675" y="43760"/>
                  </a:lnTo>
                  <a:cubicBezTo>
                    <a:pt x="34758" y="46094"/>
                    <a:pt x="28304" y="48724"/>
                    <a:pt x="24139" y="48724"/>
                  </a:cubicBezTo>
                  <a:cubicBezTo>
                    <a:pt x="23775" y="48724"/>
                    <a:pt x="23428" y="48704"/>
                    <a:pt x="23103" y="48662"/>
                  </a:cubicBezTo>
                  <a:cubicBezTo>
                    <a:pt x="28188" y="47448"/>
                    <a:pt x="32515" y="45019"/>
                    <a:pt x="35642" y="40691"/>
                  </a:cubicBezTo>
                  <a:close/>
                  <a:moveTo>
                    <a:pt x="23154" y="24317"/>
                  </a:moveTo>
                  <a:cubicBezTo>
                    <a:pt x="23243" y="24760"/>
                    <a:pt x="23315" y="25160"/>
                    <a:pt x="23404" y="25556"/>
                  </a:cubicBezTo>
                  <a:cubicBezTo>
                    <a:pt x="23624" y="26498"/>
                    <a:pt x="24137" y="27269"/>
                    <a:pt x="24819" y="27933"/>
                  </a:cubicBezTo>
                  <a:cubicBezTo>
                    <a:pt x="25077" y="28180"/>
                    <a:pt x="25362" y="28313"/>
                    <a:pt x="25658" y="28313"/>
                  </a:cubicBezTo>
                  <a:cubicBezTo>
                    <a:pt x="25857" y="28313"/>
                    <a:pt x="26061" y="28252"/>
                    <a:pt x="26264" y="28125"/>
                  </a:cubicBezTo>
                  <a:cubicBezTo>
                    <a:pt x="27154" y="27576"/>
                    <a:pt x="28036" y="27010"/>
                    <a:pt x="28879" y="26391"/>
                  </a:cubicBezTo>
                  <a:cubicBezTo>
                    <a:pt x="29592" y="25872"/>
                    <a:pt x="30235" y="25264"/>
                    <a:pt x="30922" y="24705"/>
                  </a:cubicBezTo>
                  <a:cubicBezTo>
                    <a:pt x="31015" y="24629"/>
                    <a:pt x="31180" y="24620"/>
                    <a:pt x="31315" y="24615"/>
                  </a:cubicBezTo>
                  <a:cubicBezTo>
                    <a:pt x="31409" y="24615"/>
                    <a:pt x="31506" y="24680"/>
                    <a:pt x="31608" y="24697"/>
                  </a:cubicBezTo>
                  <a:cubicBezTo>
                    <a:pt x="34753" y="25259"/>
                    <a:pt x="36316" y="27423"/>
                    <a:pt x="37155" y="30282"/>
                  </a:cubicBezTo>
                  <a:cubicBezTo>
                    <a:pt x="37923" y="32896"/>
                    <a:pt x="37579" y="35427"/>
                    <a:pt x="36465" y="37889"/>
                  </a:cubicBezTo>
                  <a:lnTo>
                    <a:pt x="36464" y="37890"/>
                  </a:lnTo>
                  <a:cubicBezTo>
                    <a:pt x="35447" y="40139"/>
                    <a:pt x="33901" y="41954"/>
                    <a:pt x="32061" y="43557"/>
                  </a:cubicBezTo>
                  <a:cubicBezTo>
                    <a:pt x="29269" y="45995"/>
                    <a:pt x="25939" y="47255"/>
                    <a:pt x="22404" y="48082"/>
                  </a:cubicBezTo>
                  <a:cubicBezTo>
                    <a:pt x="21403" y="48315"/>
                    <a:pt x="20409" y="48550"/>
                    <a:pt x="19374" y="48789"/>
                  </a:cubicBezTo>
                  <a:cubicBezTo>
                    <a:pt x="19230" y="47421"/>
                    <a:pt x="19099" y="46144"/>
                    <a:pt x="18967" y="44891"/>
                  </a:cubicBezTo>
                  <a:cubicBezTo>
                    <a:pt x="19582" y="44542"/>
                    <a:pt x="20261" y="44252"/>
                    <a:pt x="20832" y="43817"/>
                  </a:cubicBezTo>
                  <a:cubicBezTo>
                    <a:pt x="23722" y="41637"/>
                    <a:pt x="26159" y="39017"/>
                    <a:pt x="27981" y="35869"/>
                  </a:cubicBezTo>
                  <a:cubicBezTo>
                    <a:pt x="29032" y="34050"/>
                    <a:pt x="29460" y="32040"/>
                    <a:pt x="29366" y="29935"/>
                  </a:cubicBezTo>
                  <a:cubicBezTo>
                    <a:pt x="29359" y="29686"/>
                    <a:pt x="29116" y="29228"/>
                    <a:pt x="29005" y="29228"/>
                  </a:cubicBezTo>
                  <a:cubicBezTo>
                    <a:pt x="29004" y="29228"/>
                    <a:pt x="29003" y="29228"/>
                    <a:pt x="29002" y="29229"/>
                  </a:cubicBezTo>
                  <a:cubicBezTo>
                    <a:pt x="28574" y="29258"/>
                    <a:pt x="28688" y="29667"/>
                    <a:pt x="28693" y="29952"/>
                  </a:cubicBezTo>
                  <a:cubicBezTo>
                    <a:pt x="28739" y="32760"/>
                    <a:pt x="27811" y="35205"/>
                    <a:pt x="26128" y="37424"/>
                  </a:cubicBezTo>
                  <a:cubicBezTo>
                    <a:pt x="25048" y="38851"/>
                    <a:pt x="23861" y="40176"/>
                    <a:pt x="22629" y="41462"/>
                  </a:cubicBezTo>
                  <a:cubicBezTo>
                    <a:pt x="22501" y="41594"/>
                    <a:pt x="22365" y="41734"/>
                    <a:pt x="22213" y="41833"/>
                  </a:cubicBezTo>
                  <a:cubicBezTo>
                    <a:pt x="21502" y="42284"/>
                    <a:pt x="20782" y="42723"/>
                    <a:pt x="19980" y="43222"/>
                  </a:cubicBezTo>
                  <a:cubicBezTo>
                    <a:pt x="19684" y="41978"/>
                    <a:pt x="19277" y="40802"/>
                    <a:pt x="19154" y="39597"/>
                  </a:cubicBezTo>
                  <a:cubicBezTo>
                    <a:pt x="19052" y="38600"/>
                    <a:pt x="19238" y="37560"/>
                    <a:pt x="19391" y="36555"/>
                  </a:cubicBezTo>
                  <a:cubicBezTo>
                    <a:pt x="19845" y="33561"/>
                    <a:pt x="20348" y="30574"/>
                    <a:pt x="20814" y="27580"/>
                  </a:cubicBezTo>
                  <a:cubicBezTo>
                    <a:pt x="20955" y="26677"/>
                    <a:pt x="21044" y="25765"/>
                    <a:pt x="21162" y="24807"/>
                  </a:cubicBezTo>
                  <a:cubicBezTo>
                    <a:pt x="21794" y="24649"/>
                    <a:pt x="22463" y="24487"/>
                    <a:pt x="23154" y="24317"/>
                  </a:cubicBezTo>
                  <a:close/>
                  <a:moveTo>
                    <a:pt x="12830" y="45162"/>
                  </a:moveTo>
                  <a:cubicBezTo>
                    <a:pt x="12833" y="45162"/>
                    <a:pt x="12836" y="45162"/>
                    <a:pt x="12838" y="45162"/>
                  </a:cubicBezTo>
                  <a:cubicBezTo>
                    <a:pt x="13313" y="45226"/>
                    <a:pt x="13784" y="45341"/>
                    <a:pt x="14259" y="45391"/>
                  </a:cubicBezTo>
                  <a:cubicBezTo>
                    <a:pt x="14662" y="45431"/>
                    <a:pt x="15067" y="45458"/>
                    <a:pt x="15473" y="45458"/>
                  </a:cubicBezTo>
                  <a:cubicBezTo>
                    <a:pt x="15588" y="45458"/>
                    <a:pt x="15703" y="45456"/>
                    <a:pt x="15817" y="45452"/>
                  </a:cubicBezTo>
                  <a:cubicBezTo>
                    <a:pt x="16652" y="45413"/>
                    <a:pt x="17487" y="45319"/>
                    <a:pt x="18369" y="45246"/>
                  </a:cubicBezTo>
                  <a:cubicBezTo>
                    <a:pt x="18449" y="46499"/>
                    <a:pt x="18525" y="47666"/>
                    <a:pt x="18602" y="48846"/>
                  </a:cubicBezTo>
                  <a:cubicBezTo>
                    <a:pt x="18573" y="48864"/>
                    <a:pt x="18534" y="48902"/>
                    <a:pt x="18487" y="48915"/>
                  </a:cubicBezTo>
                  <a:lnTo>
                    <a:pt x="18488" y="48914"/>
                  </a:lnTo>
                  <a:lnTo>
                    <a:pt x="18488" y="48914"/>
                  </a:lnTo>
                  <a:cubicBezTo>
                    <a:pt x="17369" y="49315"/>
                    <a:pt x="16175" y="49485"/>
                    <a:pt x="15064" y="49834"/>
                  </a:cubicBezTo>
                  <a:cubicBezTo>
                    <a:pt x="14675" y="49955"/>
                    <a:pt x="14303" y="49999"/>
                    <a:pt x="13942" y="49999"/>
                  </a:cubicBezTo>
                  <a:cubicBezTo>
                    <a:pt x="13204" y="49999"/>
                    <a:pt x="12506" y="49817"/>
                    <a:pt x="11783" y="49737"/>
                  </a:cubicBezTo>
                  <a:cubicBezTo>
                    <a:pt x="11381" y="49694"/>
                    <a:pt x="10969" y="49421"/>
                    <a:pt x="10630" y="49162"/>
                  </a:cubicBezTo>
                  <a:cubicBezTo>
                    <a:pt x="10178" y="48808"/>
                    <a:pt x="10186" y="48306"/>
                    <a:pt x="10712" y="48050"/>
                  </a:cubicBezTo>
                  <a:cubicBezTo>
                    <a:pt x="11432" y="47700"/>
                    <a:pt x="12229" y="47521"/>
                    <a:pt x="12991" y="47261"/>
                  </a:cubicBezTo>
                  <a:cubicBezTo>
                    <a:pt x="13288" y="47164"/>
                    <a:pt x="13766" y="47100"/>
                    <a:pt x="13830" y="46908"/>
                  </a:cubicBezTo>
                  <a:cubicBezTo>
                    <a:pt x="13978" y="46449"/>
                    <a:pt x="13436" y="46427"/>
                    <a:pt x="13173" y="46227"/>
                  </a:cubicBezTo>
                  <a:cubicBezTo>
                    <a:pt x="12877" y="46005"/>
                    <a:pt x="12343" y="45929"/>
                    <a:pt x="12606" y="45350"/>
                  </a:cubicBezTo>
                  <a:cubicBezTo>
                    <a:pt x="12643" y="45267"/>
                    <a:pt x="12758" y="45162"/>
                    <a:pt x="12830" y="45162"/>
                  </a:cubicBezTo>
                  <a:close/>
                  <a:moveTo>
                    <a:pt x="21044" y="49115"/>
                  </a:moveTo>
                  <a:cubicBezTo>
                    <a:pt x="21645" y="51279"/>
                    <a:pt x="22234" y="53413"/>
                    <a:pt x="22827" y="55547"/>
                  </a:cubicBezTo>
                  <a:cubicBezTo>
                    <a:pt x="22215" y="54678"/>
                    <a:pt x="21576" y="53928"/>
                    <a:pt x="20544" y="53928"/>
                  </a:cubicBezTo>
                  <a:cubicBezTo>
                    <a:pt x="20290" y="53928"/>
                    <a:pt x="20012" y="53973"/>
                    <a:pt x="19704" y="54074"/>
                  </a:cubicBezTo>
                  <a:cubicBezTo>
                    <a:pt x="19636" y="53780"/>
                    <a:pt x="19573" y="53490"/>
                    <a:pt x="19502" y="53201"/>
                  </a:cubicBezTo>
                  <a:cubicBezTo>
                    <a:pt x="19272" y="52242"/>
                    <a:pt x="19035" y="51283"/>
                    <a:pt x="18802" y="50325"/>
                  </a:cubicBezTo>
                  <a:cubicBezTo>
                    <a:pt x="18695" y="49873"/>
                    <a:pt x="18861" y="49541"/>
                    <a:pt x="19293" y="49443"/>
                  </a:cubicBezTo>
                  <a:cubicBezTo>
                    <a:pt x="19853" y="49316"/>
                    <a:pt x="20416" y="49230"/>
                    <a:pt x="21044" y="49115"/>
                  </a:cubicBezTo>
                  <a:close/>
                  <a:moveTo>
                    <a:pt x="37053" y="44445"/>
                  </a:moveTo>
                  <a:cubicBezTo>
                    <a:pt x="37498" y="45535"/>
                    <a:pt x="37909" y="46532"/>
                    <a:pt x="38367" y="47653"/>
                  </a:cubicBezTo>
                  <a:cubicBezTo>
                    <a:pt x="37180" y="48112"/>
                    <a:pt x="36079" y="48641"/>
                    <a:pt x="34922" y="48969"/>
                  </a:cubicBezTo>
                  <a:cubicBezTo>
                    <a:pt x="31824" y="49838"/>
                    <a:pt x="28735" y="50732"/>
                    <a:pt x="25726" y="51882"/>
                  </a:cubicBezTo>
                  <a:cubicBezTo>
                    <a:pt x="25036" y="52147"/>
                    <a:pt x="24286" y="52249"/>
                    <a:pt x="23578" y="52479"/>
                  </a:cubicBezTo>
                  <a:cubicBezTo>
                    <a:pt x="23383" y="52538"/>
                    <a:pt x="23247" y="52782"/>
                    <a:pt x="23086" y="52938"/>
                  </a:cubicBezTo>
                  <a:cubicBezTo>
                    <a:pt x="23271" y="53047"/>
                    <a:pt x="23477" y="53273"/>
                    <a:pt x="23646" y="53273"/>
                  </a:cubicBezTo>
                  <a:cubicBezTo>
                    <a:pt x="23656" y="53273"/>
                    <a:pt x="23666" y="53272"/>
                    <a:pt x="23676" y="53271"/>
                  </a:cubicBezTo>
                  <a:cubicBezTo>
                    <a:pt x="24524" y="53117"/>
                    <a:pt x="25388" y="52977"/>
                    <a:pt x="26189" y="52679"/>
                  </a:cubicBezTo>
                  <a:cubicBezTo>
                    <a:pt x="29061" y="51606"/>
                    <a:pt x="31999" y="50749"/>
                    <a:pt x="34944" y="49906"/>
                  </a:cubicBezTo>
                  <a:cubicBezTo>
                    <a:pt x="36218" y="49544"/>
                    <a:pt x="37443" y="48986"/>
                    <a:pt x="38782" y="48483"/>
                  </a:cubicBezTo>
                  <a:cubicBezTo>
                    <a:pt x="39151" y="48999"/>
                    <a:pt x="39608" y="49637"/>
                    <a:pt x="40088" y="50310"/>
                  </a:cubicBezTo>
                  <a:lnTo>
                    <a:pt x="40087" y="50310"/>
                  </a:lnTo>
                  <a:cubicBezTo>
                    <a:pt x="38710" y="51338"/>
                    <a:pt x="37332" y="52194"/>
                    <a:pt x="35761" y="52666"/>
                  </a:cubicBezTo>
                  <a:cubicBezTo>
                    <a:pt x="34384" y="53076"/>
                    <a:pt x="32977" y="53399"/>
                    <a:pt x="31599" y="53808"/>
                  </a:cubicBezTo>
                  <a:cubicBezTo>
                    <a:pt x="30155" y="54238"/>
                    <a:pt x="28739" y="54757"/>
                    <a:pt x="27286" y="55163"/>
                  </a:cubicBezTo>
                  <a:cubicBezTo>
                    <a:pt x="26430" y="55396"/>
                    <a:pt x="25532" y="55482"/>
                    <a:pt x="24654" y="55643"/>
                  </a:cubicBezTo>
                  <a:cubicBezTo>
                    <a:pt x="24370" y="55695"/>
                    <a:pt x="24091" y="55763"/>
                    <a:pt x="23722" y="55844"/>
                  </a:cubicBezTo>
                  <a:cubicBezTo>
                    <a:pt x="23459" y="54903"/>
                    <a:pt x="23192" y="53944"/>
                    <a:pt x="22926" y="52986"/>
                  </a:cubicBezTo>
                  <a:cubicBezTo>
                    <a:pt x="22582" y="51751"/>
                    <a:pt x="22239" y="50511"/>
                    <a:pt x="21900" y="49293"/>
                  </a:cubicBezTo>
                  <a:lnTo>
                    <a:pt x="21900" y="49293"/>
                  </a:lnTo>
                  <a:cubicBezTo>
                    <a:pt x="22497" y="49320"/>
                    <a:pt x="23096" y="49404"/>
                    <a:pt x="23687" y="49404"/>
                  </a:cubicBezTo>
                  <a:cubicBezTo>
                    <a:pt x="23835" y="49404"/>
                    <a:pt x="23982" y="49399"/>
                    <a:pt x="24129" y="49386"/>
                  </a:cubicBezTo>
                  <a:cubicBezTo>
                    <a:pt x="25760" y="49241"/>
                    <a:pt x="27392" y="49049"/>
                    <a:pt x="29007" y="48777"/>
                  </a:cubicBezTo>
                  <a:cubicBezTo>
                    <a:pt x="29693" y="48662"/>
                    <a:pt x="30349" y="48325"/>
                    <a:pt x="30998" y="48044"/>
                  </a:cubicBezTo>
                  <a:cubicBezTo>
                    <a:pt x="31964" y="47622"/>
                    <a:pt x="32896" y="47142"/>
                    <a:pt x="33862" y="46724"/>
                  </a:cubicBezTo>
                  <a:cubicBezTo>
                    <a:pt x="35058" y="46213"/>
                    <a:pt x="36181" y="45612"/>
                    <a:pt x="37053" y="44445"/>
                  </a:cubicBezTo>
                  <a:close/>
                  <a:moveTo>
                    <a:pt x="17920" y="49992"/>
                  </a:moveTo>
                  <a:cubicBezTo>
                    <a:pt x="18368" y="51939"/>
                    <a:pt x="19114" y="53800"/>
                    <a:pt x="18992" y="55946"/>
                  </a:cubicBezTo>
                  <a:lnTo>
                    <a:pt x="18992" y="55946"/>
                  </a:lnTo>
                  <a:cubicBezTo>
                    <a:pt x="18300" y="55291"/>
                    <a:pt x="17698" y="55001"/>
                    <a:pt x="17195" y="55001"/>
                  </a:cubicBezTo>
                  <a:cubicBezTo>
                    <a:pt x="16622" y="55001"/>
                    <a:pt x="16179" y="55376"/>
                    <a:pt x="15881" y="56016"/>
                  </a:cubicBezTo>
                  <a:cubicBezTo>
                    <a:pt x="15237" y="54254"/>
                    <a:pt x="14598" y="52502"/>
                    <a:pt x="13962" y="50759"/>
                  </a:cubicBezTo>
                  <a:cubicBezTo>
                    <a:pt x="15280" y="50504"/>
                    <a:pt x="16568" y="50257"/>
                    <a:pt x="17920" y="49992"/>
                  </a:cubicBezTo>
                  <a:close/>
                  <a:moveTo>
                    <a:pt x="9966" y="49515"/>
                  </a:moveTo>
                  <a:cubicBezTo>
                    <a:pt x="10682" y="50418"/>
                    <a:pt x="11720" y="50474"/>
                    <a:pt x="12716" y="50644"/>
                  </a:cubicBezTo>
                  <a:cubicBezTo>
                    <a:pt x="12886" y="50675"/>
                    <a:pt x="13127" y="50789"/>
                    <a:pt x="13173" y="50921"/>
                  </a:cubicBezTo>
                  <a:cubicBezTo>
                    <a:pt x="13932" y="53085"/>
                    <a:pt x="14661" y="55257"/>
                    <a:pt x="15398" y="57426"/>
                  </a:cubicBezTo>
                  <a:cubicBezTo>
                    <a:pt x="15406" y="57455"/>
                    <a:pt x="15403" y="57489"/>
                    <a:pt x="15306" y="57625"/>
                  </a:cubicBezTo>
                  <a:lnTo>
                    <a:pt x="15306" y="57625"/>
                  </a:lnTo>
                  <a:cubicBezTo>
                    <a:pt x="15195" y="57476"/>
                    <a:pt x="15098" y="57310"/>
                    <a:pt x="14962" y="57188"/>
                  </a:cubicBezTo>
                  <a:cubicBezTo>
                    <a:pt x="14762" y="57000"/>
                    <a:pt x="14555" y="56821"/>
                    <a:pt x="14326" y="56680"/>
                  </a:cubicBezTo>
                  <a:cubicBezTo>
                    <a:pt x="13893" y="56416"/>
                    <a:pt x="13528" y="56282"/>
                    <a:pt x="13208" y="56282"/>
                  </a:cubicBezTo>
                  <a:cubicBezTo>
                    <a:pt x="12685" y="56282"/>
                    <a:pt x="12284" y="56642"/>
                    <a:pt x="11910" y="57387"/>
                  </a:cubicBezTo>
                  <a:cubicBezTo>
                    <a:pt x="11864" y="57473"/>
                    <a:pt x="11817" y="57562"/>
                    <a:pt x="11720" y="57741"/>
                  </a:cubicBezTo>
                  <a:cubicBezTo>
                    <a:pt x="11080" y="54963"/>
                    <a:pt x="10457" y="52276"/>
                    <a:pt x="9839" y="49592"/>
                  </a:cubicBezTo>
                  <a:lnTo>
                    <a:pt x="9966" y="49515"/>
                  </a:lnTo>
                  <a:close/>
                  <a:moveTo>
                    <a:pt x="40483" y="51146"/>
                  </a:moveTo>
                  <a:cubicBezTo>
                    <a:pt x="40922" y="51811"/>
                    <a:pt x="41359" y="52476"/>
                    <a:pt x="41757" y="53080"/>
                  </a:cubicBezTo>
                  <a:cubicBezTo>
                    <a:pt x="36464" y="56653"/>
                    <a:pt x="30481" y="57984"/>
                    <a:pt x="24133" y="58579"/>
                  </a:cubicBezTo>
                  <a:cubicBezTo>
                    <a:pt x="24302" y="58039"/>
                    <a:pt x="24518" y="57680"/>
                    <a:pt x="24498" y="57336"/>
                  </a:cubicBezTo>
                  <a:cubicBezTo>
                    <a:pt x="24477" y="57020"/>
                    <a:pt x="24201" y="56722"/>
                    <a:pt x="24015" y="56364"/>
                  </a:cubicBezTo>
                  <a:lnTo>
                    <a:pt x="24015" y="56364"/>
                  </a:lnTo>
                  <a:cubicBezTo>
                    <a:pt x="24362" y="56427"/>
                    <a:pt x="24701" y="56455"/>
                    <a:pt x="25035" y="56455"/>
                  </a:cubicBezTo>
                  <a:cubicBezTo>
                    <a:pt x="26280" y="56455"/>
                    <a:pt x="27445" y="56070"/>
                    <a:pt x="28622" y="55704"/>
                  </a:cubicBezTo>
                  <a:cubicBezTo>
                    <a:pt x="30528" y="55117"/>
                    <a:pt x="32452" y="54584"/>
                    <a:pt x="34375" y="54047"/>
                  </a:cubicBezTo>
                  <a:cubicBezTo>
                    <a:pt x="37193" y="53259"/>
                    <a:pt x="38105" y="52838"/>
                    <a:pt x="40483" y="51146"/>
                  </a:cubicBezTo>
                  <a:close/>
                  <a:moveTo>
                    <a:pt x="20436" y="54629"/>
                  </a:moveTo>
                  <a:cubicBezTo>
                    <a:pt x="20553" y="54629"/>
                    <a:pt x="20685" y="54657"/>
                    <a:pt x="20832" y="54716"/>
                  </a:cubicBezTo>
                  <a:cubicBezTo>
                    <a:pt x="21158" y="54848"/>
                    <a:pt x="21497" y="55096"/>
                    <a:pt x="21692" y="55381"/>
                  </a:cubicBezTo>
                  <a:cubicBezTo>
                    <a:pt x="22276" y="56232"/>
                    <a:pt x="22793" y="57132"/>
                    <a:pt x="23332" y="58018"/>
                  </a:cubicBezTo>
                  <a:cubicBezTo>
                    <a:pt x="23374" y="58090"/>
                    <a:pt x="23382" y="58217"/>
                    <a:pt x="23357" y="58299"/>
                  </a:cubicBezTo>
                  <a:cubicBezTo>
                    <a:pt x="23048" y="59231"/>
                    <a:pt x="22726" y="60160"/>
                    <a:pt x="22395" y="61136"/>
                  </a:cubicBezTo>
                  <a:cubicBezTo>
                    <a:pt x="21991" y="61032"/>
                    <a:pt x="21606" y="60984"/>
                    <a:pt x="21238" y="60984"/>
                  </a:cubicBezTo>
                  <a:cubicBezTo>
                    <a:pt x="19639" y="60984"/>
                    <a:pt x="18355" y="61889"/>
                    <a:pt x="17153" y="63036"/>
                  </a:cubicBezTo>
                  <a:cubicBezTo>
                    <a:pt x="16069" y="62333"/>
                    <a:pt x="15009" y="61630"/>
                    <a:pt x="13937" y="60949"/>
                  </a:cubicBezTo>
                  <a:cubicBezTo>
                    <a:pt x="13467" y="60650"/>
                    <a:pt x="12962" y="60399"/>
                    <a:pt x="12487" y="60109"/>
                  </a:cubicBezTo>
                  <a:cubicBezTo>
                    <a:pt x="12357" y="60028"/>
                    <a:pt x="12170" y="59896"/>
                    <a:pt x="12162" y="59777"/>
                  </a:cubicBezTo>
                  <a:cubicBezTo>
                    <a:pt x="12111" y="58920"/>
                    <a:pt x="12175" y="58080"/>
                    <a:pt x="12666" y="57322"/>
                  </a:cubicBezTo>
                  <a:cubicBezTo>
                    <a:pt x="12825" y="57077"/>
                    <a:pt x="13019" y="56936"/>
                    <a:pt x="13234" y="56936"/>
                  </a:cubicBezTo>
                  <a:cubicBezTo>
                    <a:pt x="13339" y="56936"/>
                    <a:pt x="13450" y="56970"/>
                    <a:pt x="13564" y="57042"/>
                  </a:cubicBezTo>
                  <a:cubicBezTo>
                    <a:pt x="14005" y="57310"/>
                    <a:pt x="14438" y="57625"/>
                    <a:pt x="14789" y="58000"/>
                  </a:cubicBezTo>
                  <a:cubicBezTo>
                    <a:pt x="15132" y="58367"/>
                    <a:pt x="15348" y="58848"/>
                    <a:pt x="15657" y="59252"/>
                  </a:cubicBezTo>
                  <a:cubicBezTo>
                    <a:pt x="15789" y="59427"/>
                    <a:pt x="16018" y="59529"/>
                    <a:pt x="16200" y="59665"/>
                  </a:cubicBezTo>
                  <a:cubicBezTo>
                    <a:pt x="16285" y="59432"/>
                    <a:pt x="16428" y="59206"/>
                    <a:pt x="16446" y="58967"/>
                  </a:cubicBezTo>
                  <a:cubicBezTo>
                    <a:pt x="16496" y="58175"/>
                    <a:pt x="16412" y="57361"/>
                    <a:pt x="16551" y="56590"/>
                  </a:cubicBezTo>
                  <a:cubicBezTo>
                    <a:pt x="16656" y="56002"/>
                    <a:pt x="16915" y="55704"/>
                    <a:pt x="17258" y="55704"/>
                  </a:cubicBezTo>
                  <a:cubicBezTo>
                    <a:pt x="17500" y="55704"/>
                    <a:pt x="17785" y="55853"/>
                    <a:pt x="18086" y="56155"/>
                  </a:cubicBezTo>
                  <a:cubicBezTo>
                    <a:pt x="18416" y="56488"/>
                    <a:pt x="18628" y="56931"/>
                    <a:pt x="18920" y="57302"/>
                  </a:cubicBezTo>
                  <a:cubicBezTo>
                    <a:pt x="19035" y="57446"/>
                    <a:pt x="19209" y="57596"/>
                    <a:pt x="19378" y="57621"/>
                  </a:cubicBezTo>
                  <a:cubicBezTo>
                    <a:pt x="19380" y="57621"/>
                    <a:pt x="19383" y="57622"/>
                    <a:pt x="19385" y="57622"/>
                  </a:cubicBezTo>
                  <a:cubicBezTo>
                    <a:pt x="19470" y="57622"/>
                    <a:pt x="19577" y="57358"/>
                    <a:pt x="19700" y="57254"/>
                  </a:cubicBezTo>
                  <a:cubicBezTo>
                    <a:pt x="20310" y="56735"/>
                    <a:pt x="19959" y="56113"/>
                    <a:pt x="19887" y="55525"/>
                  </a:cubicBezTo>
                  <a:cubicBezTo>
                    <a:pt x="19817" y="54969"/>
                    <a:pt x="20030" y="54629"/>
                    <a:pt x="20436" y="54629"/>
                  </a:cubicBezTo>
                  <a:close/>
                  <a:moveTo>
                    <a:pt x="19114" y="62358"/>
                  </a:moveTo>
                  <a:lnTo>
                    <a:pt x="19114" y="64614"/>
                  </a:lnTo>
                  <a:lnTo>
                    <a:pt x="19114" y="64614"/>
                  </a:lnTo>
                  <a:cubicBezTo>
                    <a:pt x="18598" y="64185"/>
                    <a:pt x="18178" y="63835"/>
                    <a:pt x="17670" y="63405"/>
                  </a:cubicBezTo>
                  <a:cubicBezTo>
                    <a:pt x="18174" y="63043"/>
                    <a:pt x="18614" y="62724"/>
                    <a:pt x="19114" y="62358"/>
                  </a:cubicBezTo>
                  <a:close/>
                  <a:moveTo>
                    <a:pt x="21713" y="61774"/>
                  </a:moveTo>
                  <a:cubicBezTo>
                    <a:pt x="21849" y="61801"/>
                    <a:pt x="22017" y="61835"/>
                    <a:pt x="22221" y="61877"/>
                  </a:cubicBezTo>
                  <a:lnTo>
                    <a:pt x="22221" y="61877"/>
                  </a:lnTo>
                  <a:cubicBezTo>
                    <a:pt x="22010" y="62823"/>
                    <a:pt x="21806" y="63720"/>
                    <a:pt x="21599" y="64616"/>
                  </a:cubicBezTo>
                  <a:cubicBezTo>
                    <a:pt x="21569" y="64612"/>
                    <a:pt x="21539" y="64603"/>
                    <a:pt x="21505" y="64594"/>
                  </a:cubicBezTo>
                  <a:cubicBezTo>
                    <a:pt x="21573" y="63674"/>
                    <a:pt x="21641" y="62751"/>
                    <a:pt x="21713" y="61774"/>
                  </a:cubicBezTo>
                  <a:close/>
                  <a:moveTo>
                    <a:pt x="21022" y="61686"/>
                  </a:moveTo>
                  <a:cubicBezTo>
                    <a:pt x="20908" y="63099"/>
                    <a:pt x="20802" y="64403"/>
                    <a:pt x="20696" y="65681"/>
                  </a:cubicBezTo>
                  <a:lnTo>
                    <a:pt x="20696" y="65680"/>
                  </a:lnTo>
                  <a:cubicBezTo>
                    <a:pt x="20132" y="65425"/>
                    <a:pt x="19645" y="65105"/>
                    <a:pt x="19793" y="64220"/>
                  </a:cubicBezTo>
                  <a:cubicBezTo>
                    <a:pt x="19907" y="63556"/>
                    <a:pt x="19768" y="62848"/>
                    <a:pt x="19738" y="62014"/>
                  </a:cubicBezTo>
                  <a:cubicBezTo>
                    <a:pt x="20052" y="61937"/>
                    <a:pt x="20480" y="61826"/>
                    <a:pt x="21022" y="61686"/>
                  </a:cubicBezTo>
                  <a:close/>
                  <a:moveTo>
                    <a:pt x="43578" y="56875"/>
                  </a:moveTo>
                  <a:cubicBezTo>
                    <a:pt x="44196" y="57293"/>
                    <a:pt x="44883" y="57634"/>
                    <a:pt x="45417" y="58136"/>
                  </a:cubicBezTo>
                  <a:cubicBezTo>
                    <a:pt x="47040" y="59656"/>
                    <a:pt x="48976" y="60662"/>
                    <a:pt x="50909" y="61689"/>
                  </a:cubicBezTo>
                  <a:cubicBezTo>
                    <a:pt x="51884" y="62209"/>
                    <a:pt x="52820" y="62788"/>
                    <a:pt x="53795" y="63308"/>
                  </a:cubicBezTo>
                  <a:cubicBezTo>
                    <a:pt x="55655" y="64296"/>
                    <a:pt x="57701" y="64726"/>
                    <a:pt x="59718" y="65237"/>
                  </a:cubicBezTo>
                  <a:cubicBezTo>
                    <a:pt x="60227" y="65365"/>
                    <a:pt x="60735" y="65488"/>
                    <a:pt x="61385" y="65646"/>
                  </a:cubicBezTo>
                  <a:cubicBezTo>
                    <a:pt x="61198" y="66933"/>
                    <a:pt x="61003" y="68253"/>
                    <a:pt x="60809" y="69586"/>
                  </a:cubicBezTo>
                  <a:cubicBezTo>
                    <a:pt x="59439" y="69635"/>
                    <a:pt x="58100" y="69786"/>
                    <a:pt x="56788" y="69786"/>
                  </a:cubicBezTo>
                  <a:cubicBezTo>
                    <a:pt x="56366" y="69786"/>
                    <a:pt x="55947" y="69770"/>
                    <a:pt x="55531" y="69731"/>
                  </a:cubicBezTo>
                  <a:cubicBezTo>
                    <a:pt x="52299" y="69433"/>
                    <a:pt x="49086" y="68914"/>
                    <a:pt x="45870" y="68462"/>
                  </a:cubicBezTo>
                  <a:cubicBezTo>
                    <a:pt x="43934" y="68189"/>
                    <a:pt x="42031" y="67754"/>
                    <a:pt x="40289" y="66831"/>
                  </a:cubicBezTo>
                  <a:cubicBezTo>
                    <a:pt x="39578" y="66451"/>
                    <a:pt x="38929" y="65949"/>
                    <a:pt x="38268" y="65479"/>
                  </a:cubicBezTo>
                  <a:cubicBezTo>
                    <a:pt x="37963" y="65267"/>
                    <a:pt x="37709" y="64981"/>
                    <a:pt x="37408" y="64764"/>
                  </a:cubicBezTo>
                  <a:cubicBezTo>
                    <a:pt x="36289" y="63964"/>
                    <a:pt x="35344" y="63009"/>
                    <a:pt x="34654" y="61808"/>
                  </a:cubicBezTo>
                  <a:cubicBezTo>
                    <a:pt x="34484" y="61519"/>
                    <a:pt x="34222" y="61289"/>
                    <a:pt x="34043" y="61080"/>
                  </a:cubicBezTo>
                  <a:cubicBezTo>
                    <a:pt x="36281" y="60274"/>
                    <a:pt x="38561" y="59507"/>
                    <a:pt x="40794" y="58625"/>
                  </a:cubicBezTo>
                  <a:cubicBezTo>
                    <a:pt x="41629" y="58293"/>
                    <a:pt x="42358" y="57696"/>
                    <a:pt x="43134" y="57216"/>
                  </a:cubicBezTo>
                  <a:cubicBezTo>
                    <a:pt x="43277" y="57126"/>
                    <a:pt x="43400" y="57011"/>
                    <a:pt x="43578" y="56875"/>
                  </a:cubicBezTo>
                  <a:close/>
                  <a:moveTo>
                    <a:pt x="62130" y="65587"/>
                  </a:moveTo>
                  <a:cubicBezTo>
                    <a:pt x="62194" y="65603"/>
                    <a:pt x="62274" y="65629"/>
                    <a:pt x="62355" y="65651"/>
                  </a:cubicBezTo>
                  <a:cubicBezTo>
                    <a:pt x="63749" y="66051"/>
                    <a:pt x="63754" y="66051"/>
                    <a:pt x="63575" y="67482"/>
                  </a:cubicBezTo>
                  <a:cubicBezTo>
                    <a:pt x="63535" y="67801"/>
                    <a:pt x="63476" y="68119"/>
                    <a:pt x="63397" y="68432"/>
                  </a:cubicBezTo>
                  <a:cubicBezTo>
                    <a:pt x="62941" y="70279"/>
                    <a:pt x="62482" y="72125"/>
                    <a:pt x="62021" y="73970"/>
                  </a:cubicBezTo>
                  <a:cubicBezTo>
                    <a:pt x="61999" y="74050"/>
                    <a:pt x="61961" y="74122"/>
                    <a:pt x="61902" y="74280"/>
                  </a:cubicBezTo>
                  <a:cubicBezTo>
                    <a:pt x="61343" y="71299"/>
                    <a:pt x="61846" y="68457"/>
                    <a:pt x="62130" y="65587"/>
                  </a:cubicBezTo>
                  <a:close/>
                  <a:moveTo>
                    <a:pt x="42312" y="53949"/>
                  </a:moveTo>
                  <a:cubicBezTo>
                    <a:pt x="42638" y="54588"/>
                    <a:pt x="42981" y="55226"/>
                    <a:pt x="43277" y="55882"/>
                  </a:cubicBezTo>
                  <a:cubicBezTo>
                    <a:pt x="43324" y="55985"/>
                    <a:pt x="43202" y="56228"/>
                    <a:pt x="43087" y="56321"/>
                  </a:cubicBezTo>
                  <a:cubicBezTo>
                    <a:pt x="42078" y="57135"/>
                    <a:pt x="41032" y="57872"/>
                    <a:pt x="39773" y="58263"/>
                  </a:cubicBezTo>
                  <a:cubicBezTo>
                    <a:pt x="37710" y="58911"/>
                    <a:pt x="35688" y="59758"/>
                    <a:pt x="33587" y="60236"/>
                  </a:cubicBezTo>
                  <a:cubicBezTo>
                    <a:pt x="30713" y="60893"/>
                    <a:pt x="27773" y="61194"/>
                    <a:pt x="24819" y="61262"/>
                  </a:cubicBezTo>
                  <a:cubicBezTo>
                    <a:pt x="24616" y="61271"/>
                    <a:pt x="24412" y="61283"/>
                    <a:pt x="24209" y="61292"/>
                  </a:cubicBezTo>
                  <a:cubicBezTo>
                    <a:pt x="23925" y="61309"/>
                    <a:pt x="23811" y="61454"/>
                    <a:pt x="23785" y="61650"/>
                  </a:cubicBezTo>
                  <a:cubicBezTo>
                    <a:pt x="23779" y="61692"/>
                    <a:pt x="23778" y="61735"/>
                    <a:pt x="23780" y="61778"/>
                  </a:cubicBezTo>
                  <a:cubicBezTo>
                    <a:pt x="24473" y="61892"/>
                    <a:pt x="25160" y="61938"/>
                    <a:pt x="25843" y="61938"/>
                  </a:cubicBezTo>
                  <a:cubicBezTo>
                    <a:pt x="28025" y="61938"/>
                    <a:pt x="30168" y="61471"/>
                    <a:pt x="32353" y="61292"/>
                  </a:cubicBezTo>
                  <a:lnTo>
                    <a:pt x="32353" y="61292"/>
                  </a:lnTo>
                  <a:cubicBezTo>
                    <a:pt x="32298" y="62114"/>
                    <a:pt x="32192" y="62924"/>
                    <a:pt x="32188" y="63732"/>
                  </a:cubicBezTo>
                  <a:cubicBezTo>
                    <a:pt x="32180" y="67102"/>
                    <a:pt x="32226" y="70475"/>
                    <a:pt x="32200" y="73845"/>
                  </a:cubicBezTo>
                  <a:cubicBezTo>
                    <a:pt x="32175" y="77402"/>
                    <a:pt x="32094" y="80959"/>
                    <a:pt x="32039" y="84520"/>
                  </a:cubicBezTo>
                  <a:cubicBezTo>
                    <a:pt x="32035" y="84928"/>
                    <a:pt x="32027" y="85342"/>
                    <a:pt x="32061" y="85751"/>
                  </a:cubicBezTo>
                  <a:lnTo>
                    <a:pt x="32180" y="85751"/>
                  </a:lnTo>
                  <a:cubicBezTo>
                    <a:pt x="32336" y="85751"/>
                    <a:pt x="32493" y="85888"/>
                    <a:pt x="32650" y="85964"/>
                  </a:cubicBezTo>
                  <a:cubicBezTo>
                    <a:pt x="32599" y="86040"/>
                    <a:pt x="32548" y="86126"/>
                    <a:pt x="32502" y="86210"/>
                  </a:cubicBezTo>
                  <a:cubicBezTo>
                    <a:pt x="32534" y="86203"/>
                    <a:pt x="32564" y="86199"/>
                    <a:pt x="32591" y="86199"/>
                  </a:cubicBezTo>
                  <a:cubicBezTo>
                    <a:pt x="32821" y="86199"/>
                    <a:pt x="32935" y="86443"/>
                    <a:pt x="33087" y="86599"/>
                  </a:cubicBezTo>
                  <a:cubicBezTo>
                    <a:pt x="33251" y="86760"/>
                    <a:pt x="33396" y="86943"/>
                    <a:pt x="33590" y="87165"/>
                  </a:cubicBezTo>
                  <a:cubicBezTo>
                    <a:pt x="32160" y="87589"/>
                    <a:pt x="30733" y="87693"/>
                    <a:pt x="29310" y="87693"/>
                  </a:cubicBezTo>
                  <a:cubicBezTo>
                    <a:pt x="27963" y="87693"/>
                    <a:pt x="26620" y="87600"/>
                    <a:pt x="25283" y="87600"/>
                  </a:cubicBezTo>
                  <a:cubicBezTo>
                    <a:pt x="24860" y="87600"/>
                    <a:pt x="24436" y="87610"/>
                    <a:pt x="24014" y="87634"/>
                  </a:cubicBezTo>
                  <a:cubicBezTo>
                    <a:pt x="23996" y="87548"/>
                    <a:pt x="23980" y="87467"/>
                    <a:pt x="23967" y="87382"/>
                  </a:cubicBezTo>
                  <a:cubicBezTo>
                    <a:pt x="24789" y="87131"/>
                    <a:pt x="25608" y="86871"/>
                    <a:pt x="26438" y="86633"/>
                  </a:cubicBezTo>
                  <a:cubicBezTo>
                    <a:pt x="26601" y="86587"/>
                    <a:pt x="26770" y="86539"/>
                    <a:pt x="26935" y="86539"/>
                  </a:cubicBezTo>
                  <a:cubicBezTo>
                    <a:pt x="27108" y="86539"/>
                    <a:pt x="27276" y="86591"/>
                    <a:pt x="27429" y="86752"/>
                  </a:cubicBezTo>
                  <a:cubicBezTo>
                    <a:pt x="27468" y="86795"/>
                    <a:pt x="27557" y="86811"/>
                    <a:pt x="27620" y="86811"/>
                  </a:cubicBezTo>
                  <a:cubicBezTo>
                    <a:pt x="28785" y="86791"/>
                    <a:pt x="30786" y="86594"/>
                    <a:pt x="31950" y="86560"/>
                  </a:cubicBezTo>
                  <a:cubicBezTo>
                    <a:pt x="32078" y="86556"/>
                    <a:pt x="32239" y="86522"/>
                    <a:pt x="32328" y="86436"/>
                  </a:cubicBezTo>
                  <a:cubicBezTo>
                    <a:pt x="32396" y="86373"/>
                    <a:pt x="32451" y="86292"/>
                    <a:pt x="32502" y="86211"/>
                  </a:cubicBezTo>
                  <a:lnTo>
                    <a:pt x="32502" y="86211"/>
                  </a:lnTo>
                  <a:cubicBezTo>
                    <a:pt x="32452" y="86224"/>
                    <a:pt x="32403" y="86241"/>
                    <a:pt x="32357" y="86266"/>
                  </a:cubicBezTo>
                  <a:cubicBezTo>
                    <a:pt x="32357" y="86267"/>
                    <a:pt x="32356" y="86267"/>
                    <a:pt x="32355" y="86267"/>
                  </a:cubicBezTo>
                  <a:cubicBezTo>
                    <a:pt x="32315" y="86267"/>
                    <a:pt x="32082" y="86028"/>
                    <a:pt x="32070" y="85896"/>
                  </a:cubicBezTo>
                  <a:cubicBezTo>
                    <a:pt x="32066" y="85848"/>
                    <a:pt x="32061" y="85798"/>
                    <a:pt x="32061" y="85751"/>
                  </a:cubicBezTo>
                  <a:cubicBezTo>
                    <a:pt x="31044" y="85755"/>
                    <a:pt x="29310" y="85925"/>
                    <a:pt x="28353" y="85955"/>
                  </a:cubicBezTo>
                  <a:cubicBezTo>
                    <a:pt x="28343" y="85955"/>
                    <a:pt x="28333" y="85955"/>
                    <a:pt x="28324" y="85955"/>
                  </a:cubicBezTo>
                  <a:cubicBezTo>
                    <a:pt x="28003" y="85955"/>
                    <a:pt x="27898" y="85810"/>
                    <a:pt x="27836" y="85500"/>
                  </a:cubicBezTo>
                  <a:cubicBezTo>
                    <a:pt x="27286" y="82782"/>
                    <a:pt x="26751" y="80065"/>
                    <a:pt x="26154" y="77356"/>
                  </a:cubicBezTo>
                  <a:cubicBezTo>
                    <a:pt x="25769" y="75596"/>
                    <a:pt x="25230" y="73871"/>
                    <a:pt x="24857" y="72108"/>
                  </a:cubicBezTo>
                  <a:cubicBezTo>
                    <a:pt x="24480" y="70310"/>
                    <a:pt x="24230" y="68490"/>
                    <a:pt x="23921" y="66680"/>
                  </a:cubicBezTo>
                  <a:cubicBezTo>
                    <a:pt x="23662" y="65190"/>
                    <a:pt x="23395" y="63704"/>
                    <a:pt x="23141" y="62216"/>
                  </a:cubicBezTo>
                  <a:cubicBezTo>
                    <a:pt x="23124" y="62119"/>
                    <a:pt x="23163" y="62012"/>
                    <a:pt x="23192" y="61914"/>
                  </a:cubicBezTo>
                  <a:cubicBezTo>
                    <a:pt x="23213" y="61829"/>
                    <a:pt x="23306" y="61736"/>
                    <a:pt x="23306" y="61667"/>
                  </a:cubicBezTo>
                  <a:cubicBezTo>
                    <a:pt x="23306" y="61659"/>
                    <a:pt x="23302" y="61655"/>
                    <a:pt x="23302" y="61646"/>
                  </a:cubicBezTo>
                  <a:cubicBezTo>
                    <a:pt x="23056" y="60721"/>
                    <a:pt x="23734" y="60015"/>
                    <a:pt x="23807" y="59154"/>
                  </a:cubicBezTo>
                  <a:cubicBezTo>
                    <a:pt x="24323" y="59280"/>
                    <a:pt x="24828" y="59329"/>
                    <a:pt x="25324" y="59329"/>
                  </a:cubicBezTo>
                  <a:cubicBezTo>
                    <a:pt x="26175" y="59329"/>
                    <a:pt x="27004" y="59184"/>
                    <a:pt x="27836" y="59031"/>
                  </a:cubicBezTo>
                  <a:cubicBezTo>
                    <a:pt x="30565" y="58519"/>
                    <a:pt x="33324" y="58093"/>
                    <a:pt x="35921" y="57076"/>
                  </a:cubicBezTo>
                  <a:cubicBezTo>
                    <a:pt x="37349" y="56517"/>
                    <a:pt x="38697" y="55755"/>
                    <a:pt x="40082" y="55077"/>
                  </a:cubicBezTo>
                  <a:cubicBezTo>
                    <a:pt x="40812" y="54720"/>
                    <a:pt x="41532" y="54341"/>
                    <a:pt x="42312" y="53949"/>
                  </a:cubicBezTo>
                  <a:close/>
                  <a:moveTo>
                    <a:pt x="38365" y="0"/>
                  </a:moveTo>
                  <a:cubicBezTo>
                    <a:pt x="37841" y="0"/>
                    <a:pt x="37309" y="70"/>
                    <a:pt x="36777" y="209"/>
                  </a:cubicBezTo>
                  <a:cubicBezTo>
                    <a:pt x="35048" y="665"/>
                    <a:pt x="33578" y="1500"/>
                    <a:pt x="32878" y="3332"/>
                  </a:cubicBezTo>
                  <a:cubicBezTo>
                    <a:pt x="32717" y="3212"/>
                    <a:pt x="32590" y="3110"/>
                    <a:pt x="32455" y="3016"/>
                  </a:cubicBezTo>
                  <a:cubicBezTo>
                    <a:pt x="32302" y="2905"/>
                    <a:pt x="32146" y="2807"/>
                    <a:pt x="31993" y="2697"/>
                  </a:cubicBezTo>
                  <a:cubicBezTo>
                    <a:pt x="29777" y="1116"/>
                    <a:pt x="27230" y="725"/>
                    <a:pt x="24607" y="686"/>
                  </a:cubicBezTo>
                  <a:cubicBezTo>
                    <a:pt x="24320" y="683"/>
                    <a:pt x="24033" y="678"/>
                    <a:pt x="23747" y="678"/>
                  </a:cubicBezTo>
                  <a:cubicBezTo>
                    <a:pt x="22820" y="678"/>
                    <a:pt x="21898" y="732"/>
                    <a:pt x="20976" y="1086"/>
                  </a:cubicBezTo>
                  <a:cubicBezTo>
                    <a:pt x="20608" y="1227"/>
                    <a:pt x="20198" y="1258"/>
                    <a:pt x="19776" y="1258"/>
                  </a:cubicBezTo>
                  <a:cubicBezTo>
                    <a:pt x="19447" y="1258"/>
                    <a:pt x="19110" y="1239"/>
                    <a:pt x="18781" y="1239"/>
                  </a:cubicBezTo>
                  <a:cubicBezTo>
                    <a:pt x="18690" y="1239"/>
                    <a:pt x="18599" y="1241"/>
                    <a:pt x="18509" y="1244"/>
                  </a:cubicBezTo>
                  <a:cubicBezTo>
                    <a:pt x="17497" y="1283"/>
                    <a:pt x="16475" y="1249"/>
                    <a:pt x="15475" y="1380"/>
                  </a:cubicBezTo>
                  <a:cubicBezTo>
                    <a:pt x="14436" y="1516"/>
                    <a:pt x="13386" y="1772"/>
                    <a:pt x="12665" y="2649"/>
                  </a:cubicBezTo>
                  <a:cubicBezTo>
                    <a:pt x="11225" y="4388"/>
                    <a:pt x="11869" y="7152"/>
                    <a:pt x="13975" y="8192"/>
                  </a:cubicBezTo>
                  <a:cubicBezTo>
                    <a:pt x="14543" y="8474"/>
                    <a:pt x="15178" y="8610"/>
                    <a:pt x="15805" y="8822"/>
                  </a:cubicBezTo>
                  <a:cubicBezTo>
                    <a:pt x="15798" y="8883"/>
                    <a:pt x="15789" y="8985"/>
                    <a:pt x="15768" y="9083"/>
                  </a:cubicBezTo>
                  <a:cubicBezTo>
                    <a:pt x="15209" y="11447"/>
                    <a:pt x="15216" y="13837"/>
                    <a:pt x="15810" y="16167"/>
                  </a:cubicBezTo>
                  <a:cubicBezTo>
                    <a:pt x="16475" y="18765"/>
                    <a:pt x="17997" y="20651"/>
                    <a:pt x="20810" y="21117"/>
                  </a:cubicBezTo>
                  <a:cubicBezTo>
                    <a:pt x="21585" y="21248"/>
                    <a:pt x="22378" y="21291"/>
                    <a:pt x="23191" y="21381"/>
                  </a:cubicBezTo>
                  <a:cubicBezTo>
                    <a:pt x="23191" y="22044"/>
                    <a:pt x="23209" y="22722"/>
                    <a:pt x="23179" y="23399"/>
                  </a:cubicBezTo>
                  <a:cubicBezTo>
                    <a:pt x="23175" y="23523"/>
                    <a:pt x="22993" y="23706"/>
                    <a:pt x="22865" y="23740"/>
                  </a:cubicBezTo>
                  <a:cubicBezTo>
                    <a:pt x="22340" y="23872"/>
                    <a:pt x="21806" y="23966"/>
                    <a:pt x="21272" y="24059"/>
                  </a:cubicBezTo>
                  <a:cubicBezTo>
                    <a:pt x="19492" y="24383"/>
                    <a:pt x="17840" y="24984"/>
                    <a:pt x="16441" y="26185"/>
                  </a:cubicBezTo>
                  <a:cubicBezTo>
                    <a:pt x="16233" y="26368"/>
                    <a:pt x="15984" y="26504"/>
                    <a:pt x="15750" y="26666"/>
                  </a:cubicBezTo>
                  <a:cubicBezTo>
                    <a:pt x="15395" y="25099"/>
                    <a:pt x="15055" y="23591"/>
                    <a:pt x="14713" y="22083"/>
                  </a:cubicBezTo>
                  <a:cubicBezTo>
                    <a:pt x="14000" y="18960"/>
                    <a:pt x="12928" y="15923"/>
                    <a:pt x="12635" y="12703"/>
                  </a:cubicBezTo>
                  <a:cubicBezTo>
                    <a:pt x="12572" y="12004"/>
                    <a:pt x="12263" y="11327"/>
                    <a:pt x="12026" y="10654"/>
                  </a:cubicBezTo>
                  <a:cubicBezTo>
                    <a:pt x="11953" y="10441"/>
                    <a:pt x="11796" y="10181"/>
                    <a:pt x="11610" y="10104"/>
                  </a:cubicBezTo>
                  <a:cubicBezTo>
                    <a:pt x="11055" y="9874"/>
                    <a:pt x="10466" y="9713"/>
                    <a:pt x="9886" y="9542"/>
                  </a:cubicBezTo>
                  <a:cubicBezTo>
                    <a:pt x="9049" y="9295"/>
                    <a:pt x="8225" y="9176"/>
                    <a:pt x="7415" y="9176"/>
                  </a:cubicBezTo>
                  <a:cubicBezTo>
                    <a:pt x="5947" y="9176"/>
                    <a:pt x="4522" y="9566"/>
                    <a:pt x="3144" y="10296"/>
                  </a:cubicBezTo>
                  <a:cubicBezTo>
                    <a:pt x="2643" y="10561"/>
                    <a:pt x="2190" y="10939"/>
                    <a:pt x="1770" y="11323"/>
                  </a:cubicBezTo>
                  <a:cubicBezTo>
                    <a:pt x="1334" y="11723"/>
                    <a:pt x="1038" y="12324"/>
                    <a:pt x="546" y="12601"/>
                  </a:cubicBezTo>
                  <a:cubicBezTo>
                    <a:pt x="63" y="12877"/>
                    <a:pt x="119" y="13261"/>
                    <a:pt x="30" y="13632"/>
                  </a:cubicBezTo>
                  <a:cubicBezTo>
                    <a:pt x="0" y="13747"/>
                    <a:pt x="89" y="13905"/>
                    <a:pt x="153" y="14028"/>
                  </a:cubicBezTo>
                  <a:cubicBezTo>
                    <a:pt x="241" y="14193"/>
                    <a:pt x="398" y="14335"/>
                    <a:pt x="445" y="14509"/>
                  </a:cubicBezTo>
                  <a:cubicBezTo>
                    <a:pt x="1208" y="17304"/>
                    <a:pt x="1856" y="20128"/>
                    <a:pt x="2725" y="22883"/>
                  </a:cubicBezTo>
                  <a:cubicBezTo>
                    <a:pt x="4386" y="28166"/>
                    <a:pt x="5636" y="33550"/>
                    <a:pt x="6713" y="38947"/>
                  </a:cubicBezTo>
                  <a:cubicBezTo>
                    <a:pt x="6501" y="39228"/>
                    <a:pt x="6145" y="39505"/>
                    <a:pt x="6064" y="39846"/>
                  </a:cubicBezTo>
                  <a:cubicBezTo>
                    <a:pt x="5869" y="40648"/>
                    <a:pt x="5658" y="41495"/>
                    <a:pt x="5721" y="42300"/>
                  </a:cubicBezTo>
                  <a:cubicBezTo>
                    <a:pt x="5869" y="44076"/>
                    <a:pt x="6755" y="45474"/>
                    <a:pt x="8264" y="46457"/>
                  </a:cubicBezTo>
                  <a:cubicBezTo>
                    <a:pt x="8426" y="46559"/>
                    <a:pt x="8578" y="46768"/>
                    <a:pt x="8620" y="46951"/>
                  </a:cubicBezTo>
                  <a:cubicBezTo>
                    <a:pt x="9120" y="49247"/>
                    <a:pt x="9586" y="51548"/>
                    <a:pt x="10095" y="53843"/>
                  </a:cubicBezTo>
                  <a:cubicBezTo>
                    <a:pt x="10561" y="55951"/>
                    <a:pt x="11062" y="58052"/>
                    <a:pt x="11557" y="60152"/>
                  </a:cubicBezTo>
                  <a:cubicBezTo>
                    <a:pt x="11595" y="60313"/>
                    <a:pt x="11710" y="60510"/>
                    <a:pt x="11849" y="60587"/>
                  </a:cubicBezTo>
                  <a:cubicBezTo>
                    <a:pt x="14002" y="61779"/>
                    <a:pt x="16032" y="63155"/>
                    <a:pt x="17968" y="64675"/>
                  </a:cubicBezTo>
                  <a:cubicBezTo>
                    <a:pt x="18900" y="65408"/>
                    <a:pt x="19880" y="66089"/>
                    <a:pt x="20858" y="66758"/>
                  </a:cubicBezTo>
                  <a:cubicBezTo>
                    <a:pt x="21003" y="66860"/>
                    <a:pt x="21214" y="66881"/>
                    <a:pt x="21413" y="66881"/>
                  </a:cubicBezTo>
                  <a:cubicBezTo>
                    <a:pt x="21465" y="66881"/>
                    <a:pt x="21517" y="66880"/>
                    <a:pt x="21566" y="66878"/>
                  </a:cubicBezTo>
                  <a:cubicBezTo>
                    <a:pt x="21609" y="66878"/>
                    <a:pt x="21638" y="66541"/>
                    <a:pt x="21672" y="66358"/>
                  </a:cubicBezTo>
                  <a:cubicBezTo>
                    <a:pt x="21685" y="66309"/>
                    <a:pt x="21701" y="66260"/>
                    <a:pt x="21718" y="66213"/>
                  </a:cubicBezTo>
                  <a:cubicBezTo>
                    <a:pt x="22048" y="65306"/>
                    <a:pt x="22380" y="64395"/>
                    <a:pt x="22705" y="63491"/>
                  </a:cubicBezTo>
                  <a:cubicBezTo>
                    <a:pt x="22735" y="63636"/>
                    <a:pt x="22782" y="63816"/>
                    <a:pt x="22807" y="63994"/>
                  </a:cubicBezTo>
                  <a:cubicBezTo>
                    <a:pt x="23133" y="66405"/>
                    <a:pt x="23341" y="68837"/>
                    <a:pt x="23812" y="71218"/>
                  </a:cubicBezTo>
                  <a:cubicBezTo>
                    <a:pt x="24629" y="75376"/>
                    <a:pt x="25609" y="79499"/>
                    <a:pt x="26519" y="83631"/>
                  </a:cubicBezTo>
                  <a:cubicBezTo>
                    <a:pt x="26676" y="84338"/>
                    <a:pt x="26833" y="85046"/>
                    <a:pt x="26994" y="85774"/>
                  </a:cubicBezTo>
                  <a:cubicBezTo>
                    <a:pt x="26782" y="85821"/>
                    <a:pt x="26639" y="85863"/>
                    <a:pt x="26489" y="85885"/>
                  </a:cubicBezTo>
                  <a:cubicBezTo>
                    <a:pt x="25070" y="86072"/>
                    <a:pt x="23799" y="86690"/>
                    <a:pt x="22523" y="87278"/>
                  </a:cubicBezTo>
                  <a:cubicBezTo>
                    <a:pt x="22366" y="87350"/>
                    <a:pt x="22210" y="87606"/>
                    <a:pt x="22210" y="87780"/>
                  </a:cubicBezTo>
                  <a:cubicBezTo>
                    <a:pt x="22210" y="87904"/>
                    <a:pt x="22442" y="88074"/>
                    <a:pt x="22608" y="88151"/>
                  </a:cubicBezTo>
                  <a:cubicBezTo>
                    <a:pt x="22785" y="88231"/>
                    <a:pt x="23006" y="88248"/>
                    <a:pt x="23205" y="88257"/>
                  </a:cubicBezTo>
                  <a:cubicBezTo>
                    <a:pt x="24777" y="88303"/>
                    <a:pt x="26358" y="88295"/>
                    <a:pt x="27925" y="88402"/>
                  </a:cubicBezTo>
                  <a:cubicBezTo>
                    <a:pt x="28421" y="88436"/>
                    <a:pt x="28916" y="88454"/>
                    <a:pt x="29408" y="88454"/>
                  </a:cubicBezTo>
                  <a:cubicBezTo>
                    <a:pt x="30862" y="88454"/>
                    <a:pt x="32299" y="88299"/>
                    <a:pt x="33727" y="87959"/>
                  </a:cubicBezTo>
                  <a:cubicBezTo>
                    <a:pt x="34409" y="87796"/>
                    <a:pt x="34655" y="87349"/>
                    <a:pt x="34239" y="86774"/>
                  </a:cubicBezTo>
                  <a:cubicBezTo>
                    <a:pt x="33950" y="86378"/>
                    <a:pt x="33596" y="86033"/>
                    <a:pt x="33193" y="85752"/>
                  </a:cubicBezTo>
                  <a:cubicBezTo>
                    <a:pt x="32866" y="85526"/>
                    <a:pt x="32773" y="85305"/>
                    <a:pt x="32803" y="84922"/>
                  </a:cubicBezTo>
                  <a:cubicBezTo>
                    <a:pt x="32900" y="83477"/>
                    <a:pt x="32993" y="82033"/>
                    <a:pt x="33027" y="80589"/>
                  </a:cubicBezTo>
                  <a:cubicBezTo>
                    <a:pt x="33082" y="78323"/>
                    <a:pt x="33103" y="76057"/>
                    <a:pt x="33103" y="73790"/>
                  </a:cubicBezTo>
                  <a:cubicBezTo>
                    <a:pt x="33103" y="71341"/>
                    <a:pt x="33048" y="68887"/>
                    <a:pt x="33053" y="66438"/>
                  </a:cubicBezTo>
                  <a:cubicBezTo>
                    <a:pt x="33057" y="64756"/>
                    <a:pt x="33124" y="63077"/>
                    <a:pt x="33162" y="61399"/>
                  </a:cubicBezTo>
                  <a:cubicBezTo>
                    <a:pt x="33210" y="61377"/>
                    <a:pt x="33260" y="61357"/>
                    <a:pt x="33307" y="61336"/>
                  </a:cubicBezTo>
                  <a:cubicBezTo>
                    <a:pt x="33553" y="61625"/>
                    <a:pt x="33840" y="61885"/>
                    <a:pt x="34027" y="62209"/>
                  </a:cubicBezTo>
                  <a:cubicBezTo>
                    <a:pt x="34713" y="63405"/>
                    <a:pt x="35573" y="64441"/>
                    <a:pt x="36709" y="65233"/>
                  </a:cubicBezTo>
                  <a:cubicBezTo>
                    <a:pt x="36933" y="65387"/>
                    <a:pt x="37142" y="65563"/>
                    <a:pt x="37332" y="65757"/>
                  </a:cubicBezTo>
                  <a:cubicBezTo>
                    <a:pt x="38913" y="67333"/>
                    <a:pt x="40866" y="68219"/>
                    <a:pt x="42981" y="68730"/>
                  </a:cubicBezTo>
                  <a:cubicBezTo>
                    <a:pt x="46523" y="69590"/>
                    <a:pt x="50130" y="70097"/>
                    <a:pt x="53749" y="70497"/>
                  </a:cubicBezTo>
                  <a:cubicBezTo>
                    <a:pt x="54632" y="70595"/>
                    <a:pt x="55510" y="70643"/>
                    <a:pt x="56386" y="70643"/>
                  </a:cubicBezTo>
                  <a:cubicBezTo>
                    <a:pt x="57891" y="70643"/>
                    <a:pt x="59388" y="70499"/>
                    <a:pt x="60893" y="70208"/>
                  </a:cubicBezTo>
                  <a:lnTo>
                    <a:pt x="60893" y="70208"/>
                  </a:lnTo>
                  <a:cubicBezTo>
                    <a:pt x="60893" y="70345"/>
                    <a:pt x="60884" y="70477"/>
                    <a:pt x="60893" y="70608"/>
                  </a:cubicBezTo>
                  <a:cubicBezTo>
                    <a:pt x="60995" y="72189"/>
                    <a:pt x="61084" y="73765"/>
                    <a:pt x="61219" y="75337"/>
                  </a:cubicBezTo>
                  <a:cubicBezTo>
                    <a:pt x="61240" y="75554"/>
                    <a:pt x="61491" y="75904"/>
                    <a:pt x="61651" y="75912"/>
                  </a:cubicBezTo>
                  <a:cubicBezTo>
                    <a:pt x="61657" y="75913"/>
                    <a:pt x="61664" y="75913"/>
                    <a:pt x="61670" y="75913"/>
                  </a:cubicBezTo>
                  <a:cubicBezTo>
                    <a:pt x="61892" y="75913"/>
                    <a:pt x="62169" y="75715"/>
                    <a:pt x="62330" y="75524"/>
                  </a:cubicBezTo>
                  <a:cubicBezTo>
                    <a:pt x="62499" y="75328"/>
                    <a:pt x="62580" y="75044"/>
                    <a:pt x="62647" y="74783"/>
                  </a:cubicBezTo>
                  <a:cubicBezTo>
                    <a:pt x="62893" y="73864"/>
                    <a:pt x="63131" y="72939"/>
                    <a:pt x="63347" y="72010"/>
                  </a:cubicBezTo>
                  <a:cubicBezTo>
                    <a:pt x="63736" y="70357"/>
                    <a:pt x="64147" y="68704"/>
                    <a:pt x="64474" y="67039"/>
                  </a:cubicBezTo>
                  <a:cubicBezTo>
                    <a:pt x="64736" y="65693"/>
                    <a:pt x="64580" y="65289"/>
                    <a:pt x="62860" y="64961"/>
                  </a:cubicBezTo>
                  <a:cubicBezTo>
                    <a:pt x="62783" y="64947"/>
                    <a:pt x="62704" y="64942"/>
                    <a:pt x="62624" y="64942"/>
                  </a:cubicBezTo>
                  <a:cubicBezTo>
                    <a:pt x="62483" y="64942"/>
                    <a:pt x="62339" y="64956"/>
                    <a:pt x="62197" y="64956"/>
                  </a:cubicBezTo>
                  <a:cubicBezTo>
                    <a:pt x="62138" y="64956"/>
                    <a:pt x="62075" y="64961"/>
                    <a:pt x="62013" y="64961"/>
                  </a:cubicBezTo>
                  <a:cubicBezTo>
                    <a:pt x="61961" y="64961"/>
                    <a:pt x="61909" y="64958"/>
                    <a:pt x="61858" y="64944"/>
                  </a:cubicBezTo>
                  <a:cubicBezTo>
                    <a:pt x="61126" y="64748"/>
                    <a:pt x="60396" y="64518"/>
                    <a:pt x="59659" y="64339"/>
                  </a:cubicBezTo>
                  <a:cubicBezTo>
                    <a:pt x="57363" y="63794"/>
                    <a:pt x="55109" y="63167"/>
                    <a:pt x="53053" y="61928"/>
                  </a:cubicBezTo>
                  <a:cubicBezTo>
                    <a:pt x="51239" y="60838"/>
                    <a:pt x="49333" y="59896"/>
                    <a:pt x="47532" y="58784"/>
                  </a:cubicBezTo>
                  <a:cubicBezTo>
                    <a:pt x="46357" y="58061"/>
                    <a:pt x="45299" y="57148"/>
                    <a:pt x="44150" y="56293"/>
                  </a:cubicBezTo>
                  <a:cubicBezTo>
                    <a:pt x="44091" y="56109"/>
                    <a:pt x="44053" y="55802"/>
                    <a:pt x="43908" y="55551"/>
                  </a:cubicBezTo>
                  <a:cubicBezTo>
                    <a:pt x="42959" y="53923"/>
                    <a:pt x="41972" y="52318"/>
                    <a:pt x="41027" y="50687"/>
                  </a:cubicBezTo>
                  <a:cubicBezTo>
                    <a:pt x="40747" y="50196"/>
                    <a:pt x="40603" y="49629"/>
                    <a:pt x="40323" y="49136"/>
                  </a:cubicBezTo>
                  <a:cubicBezTo>
                    <a:pt x="39853" y="48288"/>
                    <a:pt x="39294" y="47492"/>
                    <a:pt x="38832" y="46644"/>
                  </a:cubicBezTo>
                  <a:cubicBezTo>
                    <a:pt x="38336" y="45728"/>
                    <a:pt x="37802" y="44821"/>
                    <a:pt x="37726" y="43739"/>
                  </a:cubicBezTo>
                  <a:cubicBezTo>
                    <a:pt x="37722" y="43670"/>
                    <a:pt x="37633" y="43607"/>
                    <a:pt x="37581" y="43543"/>
                  </a:cubicBezTo>
                  <a:cubicBezTo>
                    <a:pt x="37454" y="43373"/>
                    <a:pt x="37281" y="43224"/>
                    <a:pt x="37209" y="43032"/>
                  </a:cubicBezTo>
                  <a:cubicBezTo>
                    <a:pt x="36887" y="42209"/>
                    <a:pt x="36603" y="41371"/>
                    <a:pt x="36285" y="40549"/>
                  </a:cubicBezTo>
                  <a:cubicBezTo>
                    <a:pt x="36146" y="40187"/>
                    <a:pt x="36179" y="39893"/>
                    <a:pt x="36387" y="39556"/>
                  </a:cubicBezTo>
                  <a:cubicBezTo>
                    <a:pt x="36662" y="39109"/>
                    <a:pt x="36883" y="38627"/>
                    <a:pt x="37099" y="38146"/>
                  </a:cubicBezTo>
                  <a:cubicBezTo>
                    <a:pt x="38709" y="34521"/>
                    <a:pt x="38722" y="30934"/>
                    <a:pt x="36671" y="27476"/>
                  </a:cubicBezTo>
                  <a:cubicBezTo>
                    <a:pt x="35557" y="25597"/>
                    <a:pt x="33972" y="24290"/>
                    <a:pt x="31671" y="24149"/>
                  </a:cubicBezTo>
                  <a:cubicBezTo>
                    <a:pt x="31336" y="24127"/>
                    <a:pt x="31305" y="23919"/>
                    <a:pt x="31264" y="23675"/>
                  </a:cubicBezTo>
                  <a:cubicBezTo>
                    <a:pt x="31128" y="22892"/>
                    <a:pt x="31001" y="22108"/>
                    <a:pt x="30839" y="21333"/>
                  </a:cubicBezTo>
                  <a:cubicBezTo>
                    <a:pt x="30755" y="20920"/>
                    <a:pt x="30607" y="20520"/>
                    <a:pt x="30509" y="20188"/>
                  </a:cubicBezTo>
                  <a:cubicBezTo>
                    <a:pt x="31157" y="19310"/>
                    <a:pt x="32078" y="18841"/>
                    <a:pt x="32874" y="18215"/>
                  </a:cubicBezTo>
                  <a:cubicBezTo>
                    <a:pt x="34425" y="16997"/>
                    <a:pt x="35607" y="15471"/>
                    <a:pt x="35887" y="13410"/>
                  </a:cubicBezTo>
                  <a:cubicBezTo>
                    <a:pt x="35930" y="13099"/>
                    <a:pt x="36005" y="12793"/>
                    <a:pt x="36069" y="12490"/>
                  </a:cubicBezTo>
                  <a:cubicBezTo>
                    <a:pt x="36119" y="12494"/>
                    <a:pt x="36146" y="12490"/>
                    <a:pt x="36149" y="12499"/>
                  </a:cubicBezTo>
                  <a:cubicBezTo>
                    <a:pt x="36319" y="12997"/>
                    <a:pt x="36514" y="13486"/>
                    <a:pt x="36645" y="13994"/>
                  </a:cubicBezTo>
                  <a:cubicBezTo>
                    <a:pt x="37358" y="16699"/>
                    <a:pt x="39205" y="18385"/>
                    <a:pt x="41603" y="19536"/>
                  </a:cubicBezTo>
                  <a:cubicBezTo>
                    <a:pt x="42174" y="19808"/>
                    <a:pt x="42816" y="19952"/>
                    <a:pt x="43460" y="19952"/>
                  </a:cubicBezTo>
                  <a:cubicBezTo>
                    <a:pt x="45233" y="19952"/>
                    <a:pt x="47016" y="18866"/>
                    <a:pt x="47324" y="16400"/>
                  </a:cubicBezTo>
                  <a:cubicBezTo>
                    <a:pt x="47383" y="15910"/>
                    <a:pt x="47447" y="15412"/>
                    <a:pt x="47421" y="14922"/>
                  </a:cubicBezTo>
                  <a:cubicBezTo>
                    <a:pt x="47337" y="13422"/>
                    <a:pt x="47845" y="12133"/>
                    <a:pt x="48621" y="10889"/>
                  </a:cubicBezTo>
                  <a:cubicBezTo>
                    <a:pt x="49210" y="9939"/>
                    <a:pt x="49740" y="8942"/>
                    <a:pt x="50176" y="7911"/>
                  </a:cubicBezTo>
                  <a:cubicBezTo>
                    <a:pt x="50790" y="6459"/>
                    <a:pt x="50676" y="5082"/>
                    <a:pt x="49422" y="3954"/>
                  </a:cubicBezTo>
                  <a:cubicBezTo>
                    <a:pt x="48867" y="3456"/>
                    <a:pt x="48218" y="3165"/>
                    <a:pt x="47498" y="3106"/>
                  </a:cubicBezTo>
                  <a:cubicBezTo>
                    <a:pt x="45333" y="2931"/>
                    <a:pt x="43370" y="2330"/>
                    <a:pt x="41553" y="1014"/>
                  </a:cubicBezTo>
                  <a:cubicBezTo>
                    <a:pt x="40613" y="336"/>
                    <a:pt x="39511" y="0"/>
                    <a:pt x="38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7;p28">
              <a:extLst>
                <a:ext uri="{FF2B5EF4-FFF2-40B4-BE49-F238E27FC236}">
                  <a16:creationId xmlns:a16="http://schemas.microsoft.com/office/drawing/2014/main" id="{6DEB1A1E-49ED-7C4B-8AD4-E3EACE85BE5E}"/>
                </a:ext>
              </a:extLst>
            </p:cNvPr>
            <p:cNvSpPr/>
            <p:nvPr/>
          </p:nvSpPr>
          <p:spPr>
            <a:xfrm>
              <a:off x="2520876" y="3767284"/>
              <a:ext cx="67805" cy="244329"/>
            </a:xfrm>
            <a:custGeom>
              <a:avLst/>
              <a:gdLst/>
              <a:ahLst/>
              <a:cxnLst/>
              <a:rect l="l" t="t" r="r" b="b"/>
              <a:pathLst>
                <a:path w="2413" h="8695" extrusionOk="0">
                  <a:moveTo>
                    <a:pt x="789" y="1"/>
                  </a:moveTo>
                  <a:cubicBezTo>
                    <a:pt x="505" y="2871"/>
                    <a:pt x="1" y="5713"/>
                    <a:pt x="560" y="8694"/>
                  </a:cubicBezTo>
                  <a:cubicBezTo>
                    <a:pt x="619" y="8536"/>
                    <a:pt x="658" y="8464"/>
                    <a:pt x="679" y="8384"/>
                  </a:cubicBezTo>
                  <a:cubicBezTo>
                    <a:pt x="1144" y="6540"/>
                    <a:pt x="1602" y="4694"/>
                    <a:pt x="2056" y="2846"/>
                  </a:cubicBezTo>
                  <a:cubicBezTo>
                    <a:pt x="2134" y="2533"/>
                    <a:pt x="2194" y="2215"/>
                    <a:pt x="2234" y="1896"/>
                  </a:cubicBezTo>
                  <a:cubicBezTo>
                    <a:pt x="2413" y="465"/>
                    <a:pt x="2408" y="465"/>
                    <a:pt x="1014" y="65"/>
                  </a:cubicBezTo>
                  <a:cubicBezTo>
                    <a:pt x="933" y="43"/>
                    <a:pt x="853" y="17"/>
                    <a:pt x="789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8;p28">
              <a:extLst>
                <a:ext uri="{FF2B5EF4-FFF2-40B4-BE49-F238E27FC236}">
                  <a16:creationId xmlns:a16="http://schemas.microsoft.com/office/drawing/2014/main" id="{F6D182C0-1377-2142-A765-087F925C651F}"/>
                </a:ext>
              </a:extLst>
            </p:cNvPr>
            <p:cNvSpPr/>
            <p:nvPr/>
          </p:nvSpPr>
          <p:spPr>
            <a:xfrm>
              <a:off x="1733313" y="1943049"/>
              <a:ext cx="475396" cy="522042"/>
            </a:xfrm>
            <a:custGeom>
              <a:avLst/>
              <a:gdLst/>
              <a:ahLst/>
              <a:cxnLst/>
              <a:rect l="l" t="t" r="r" b="b"/>
              <a:pathLst>
                <a:path w="16918" h="18578" extrusionOk="0">
                  <a:moveTo>
                    <a:pt x="4710" y="0"/>
                  </a:moveTo>
                  <a:cubicBezTo>
                    <a:pt x="3121" y="0"/>
                    <a:pt x="1744" y="653"/>
                    <a:pt x="606" y="1967"/>
                  </a:cubicBezTo>
                  <a:cubicBezTo>
                    <a:pt x="1" y="2666"/>
                    <a:pt x="26" y="3097"/>
                    <a:pt x="632" y="3740"/>
                  </a:cubicBezTo>
                  <a:cubicBezTo>
                    <a:pt x="746" y="3864"/>
                    <a:pt x="856" y="3992"/>
                    <a:pt x="963" y="4124"/>
                  </a:cubicBezTo>
                  <a:cubicBezTo>
                    <a:pt x="2412" y="5930"/>
                    <a:pt x="2712" y="8098"/>
                    <a:pt x="2857" y="10309"/>
                  </a:cubicBezTo>
                  <a:cubicBezTo>
                    <a:pt x="2895" y="10624"/>
                    <a:pt x="2857" y="10969"/>
                    <a:pt x="2980" y="11246"/>
                  </a:cubicBezTo>
                  <a:cubicBezTo>
                    <a:pt x="3374" y="12128"/>
                    <a:pt x="3903" y="12954"/>
                    <a:pt x="4242" y="13857"/>
                  </a:cubicBezTo>
                  <a:cubicBezTo>
                    <a:pt x="5047" y="16012"/>
                    <a:pt x="6709" y="17287"/>
                    <a:pt x="8649" y="18219"/>
                  </a:cubicBezTo>
                  <a:cubicBezTo>
                    <a:pt x="9158" y="18464"/>
                    <a:pt x="9671" y="18578"/>
                    <a:pt x="10160" y="18578"/>
                  </a:cubicBezTo>
                  <a:cubicBezTo>
                    <a:pt x="11706" y="18578"/>
                    <a:pt x="13024" y="17440"/>
                    <a:pt x="13281" y="15681"/>
                  </a:cubicBezTo>
                  <a:cubicBezTo>
                    <a:pt x="13354" y="15195"/>
                    <a:pt x="13404" y="14696"/>
                    <a:pt x="13388" y="14207"/>
                  </a:cubicBezTo>
                  <a:cubicBezTo>
                    <a:pt x="13328" y="12595"/>
                    <a:pt x="13815" y="11165"/>
                    <a:pt x="14700" y="9840"/>
                  </a:cubicBezTo>
                  <a:cubicBezTo>
                    <a:pt x="15405" y="8793"/>
                    <a:pt x="15985" y="7694"/>
                    <a:pt x="16371" y="6471"/>
                  </a:cubicBezTo>
                  <a:cubicBezTo>
                    <a:pt x="16917" y="4758"/>
                    <a:pt x="15616" y="3356"/>
                    <a:pt x="14324" y="3139"/>
                  </a:cubicBezTo>
                  <a:cubicBezTo>
                    <a:pt x="13925" y="3075"/>
                    <a:pt x="13522" y="2991"/>
                    <a:pt x="13120" y="2960"/>
                  </a:cubicBezTo>
                  <a:cubicBezTo>
                    <a:pt x="11412" y="2819"/>
                    <a:pt x="9832" y="2364"/>
                    <a:pt x="8488" y="1223"/>
                  </a:cubicBezTo>
                  <a:cubicBezTo>
                    <a:pt x="7763" y="605"/>
                    <a:pt x="6869" y="302"/>
                    <a:pt x="5946" y="124"/>
                  </a:cubicBezTo>
                  <a:cubicBezTo>
                    <a:pt x="5521" y="41"/>
                    <a:pt x="5108" y="0"/>
                    <a:pt x="471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9;p28">
              <a:extLst>
                <a:ext uri="{FF2B5EF4-FFF2-40B4-BE49-F238E27FC236}">
                  <a16:creationId xmlns:a16="http://schemas.microsoft.com/office/drawing/2014/main" id="{16F1AE11-91D6-6744-AFEE-64BD831BD656}"/>
                </a:ext>
              </a:extLst>
            </p:cNvPr>
            <p:cNvSpPr/>
            <p:nvPr/>
          </p:nvSpPr>
          <p:spPr>
            <a:xfrm>
              <a:off x="1471917" y="3361505"/>
              <a:ext cx="498578" cy="208895"/>
            </a:xfrm>
            <a:custGeom>
              <a:avLst/>
              <a:gdLst/>
              <a:ahLst/>
              <a:cxnLst/>
              <a:rect l="l" t="t" r="r" b="b"/>
              <a:pathLst>
                <a:path w="17743" h="7434" extrusionOk="0">
                  <a:moveTo>
                    <a:pt x="16468" y="0"/>
                  </a:moveTo>
                  <a:cubicBezTo>
                    <a:pt x="14091" y="1692"/>
                    <a:pt x="13179" y="2113"/>
                    <a:pt x="10361" y="2901"/>
                  </a:cubicBezTo>
                  <a:cubicBezTo>
                    <a:pt x="8438" y="3438"/>
                    <a:pt x="6514" y="3970"/>
                    <a:pt x="4607" y="4558"/>
                  </a:cubicBezTo>
                  <a:cubicBezTo>
                    <a:pt x="3430" y="4924"/>
                    <a:pt x="2265" y="5309"/>
                    <a:pt x="1021" y="5309"/>
                  </a:cubicBezTo>
                  <a:cubicBezTo>
                    <a:pt x="687" y="5309"/>
                    <a:pt x="348" y="5281"/>
                    <a:pt x="1" y="5218"/>
                  </a:cubicBezTo>
                  <a:lnTo>
                    <a:pt x="1" y="5218"/>
                  </a:lnTo>
                  <a:cubicBezTo>
                    <a:pt x="187" y="5576"/>
                    <a:pt x="463" y="5874"/>
                    <a:pt x="483" y="6190"/>
                  </a:cubicBezTo>
                  <a:cubicBezTo>
                    <a:pt x="504" y="6534"/>
                    <a:pt x="288" y="6893"/>
                    <a:pt x="119" y="7433"/>
                  </a:cubicBezTo>
                  <a:cubicBezTo>
                    <a:pt x="6467" y="6837"/>
                    <a:pt x="12451" y="5507"/>
                    <a:pt x="17743" y="1934"/>
                  </a:cubicBezTo>
                  <a:cubicBezTo>
                    <a:pt x="17346" y="1330"/>
                    <a:pt x="16908" y="665"/>
                    <a:pt x="1646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0;p28">
              <a:extLst>
                <a:ext uri="{FF2B5EF4-FFF2-40B4-BE49-F238E27FC236}">
                  <a16:creationId xmlns:a16="http://schemas.microsoft.com/office/drawing/2014/main" id="{0E96CF6A-9BB7-3440-BF1F-990549475B46}"/>
                </a:ext>
              </a:extLst>
            </p:cNvPr>
            <p:cNvSpPr/>
            <p:nvPr/>
          </p:nvSpPr>
          <p:spPr>
            <a:xfrm>
              <a:off x="1330118" y="2607639"/>
              <a:ext cx="532636" cy="687691"/>
            </a:xfrm>
            <a:custGeom>
              <a:avLst/>
              <a:gdLst/>
              <a:ahLst/>
              <a:cxnLst/>
              <a:rect l="l" t="t" r="r" b="b"/>
              <a:pathLst>
                <a:path w="18955" h="24473" extrusionOk="0">
                  <a:moveTo>
                    <a:pt x="4187" y="0"/>
                  </a:moveTo>
                  <a:cubicBezTo>
                    <a:pt x="3496" y="170"/>
                    <a:pt x="2826" y="333"/>
                    <a:pt x="2195" y="491"/>
                  </a:cubicBezTo>
                  <a:cubicBezTo>
                    <a:pt x="2077" y="1448"/>
                    <a:pt x="1988" y="2361"/>
                    <a:pt x="1847" y="3263"/>
                  </a:cubicBezTo>
                  <a:cubicBezTo>
                    <a:pt x="1381" y="6258"/>
                    <a:pt x="877" y="9244"/>
                    <a:pt x="424" y="12239"/>
                  </a:cubicBezTo>
                  <a:cubicBezTo>
                    <a:pt x="271" y="13243"/>
                    <a:pt x="85" y="14283"/>
                    <a:pt x="187" y="15280"/>
                  </a:cubicBezTo>
                  <a:cubicBezTo>
                    <a:pt x="310" y="16485"/>
                    <a:pt x="716" y="17661"/>
                    <a:pt x="1013" y="18905"/>
                  </a:cubicBezTo>
                  <a:cubicBezTo>
                    <a:pt x="1813" y="18406"/>
                    <a:pt x="2534" y="17967"/>
                    <a:pt x="3246" y="17516"/>
                  </a:cubicBezTo>
                  <a:cubicBezTo>
                    <a:pt x="3398" y="17419"/>
                    <a:pt x="3534" y="17278"/>
                    <a:pt x="3662" y="17146"/>
                  </a:cubicBezTo>
                  <a:cubicBezTo>
                    <a:pt x="4894" y="15859"/>
                    <a:pt x="6081" y="14534"/>
                    <a:pt x="7161" y="13107"/>
                  </a:cubicBezTo>
                  <a:cubicBezTo>
                    <a:pt x="8844" y="10887"/>
                    <a:pt x="9772" y="8442"/>
                    <a:pt x="9725" y="5636"/>
                  </a:cubicBezTo>
                  <a:cubicBezTo>
                    <a:pt x="9720" y="5350"/>
                    <a:pt x="9606" y="4941"/>
                    <a:pt x="10034" y="4912"/>
                  </a:cubicBezTo>
                  <a:cubicBezTo>
                    <a:pt x="10035" y="4912"/>
                    <a:pt x="10036" y="4912"/>
                    <a:pt x="10037" y="4912"/>
                  </a:cubicBezTo>
                  <a:cubicBezTo>
                    <a:pt x="10149" y="4912"/>
                    <a:pt x="10391" y="5369"/>
                    <a:pt x="10399" y="5618"/>
                  </a:cubicBezTo>
                  <a:cubicBezTo>
                    <a:pt x="10493" y="7723"/>
                    <a:pt x="10064" y="9733"/>
                    <a:pt x="9013" y="11552"/>
                  </a:cubicBezTo>
                  <a:cubicBezTo>
                    <a:pt x="7191" y="14700"/>
                    <a:pt x="4755" y="17320"/>
                    <a:pt x="1865" y="19501"/>
                  </a:cubicBezTo>
                  <a:cubicBezTo>
                    <a:pt x="1292" y="19935"/>
                    <a:pt x="615" y="20226"/>
                    <a:pt x="0" y="20574"/>
                  </a:cubicBezTo>
                  <a:cubicBezTo>
                    <a:pt x="131" y="21827"/>
                    <a:pt x="263" y="23105"/>
                    <a:pt x="406" y="24472"/>
                  </a:cubicBezTo>
                  <a:cubicBezTo>
                    <a:pt x="1441" y="24233"/>
                    <a:pt x="2436" y="24000"/>
                    <a:pt x="3437" y="23765"/>
                  </a:cubicBezTo>
                  <a:cubicBezTo>
                    <a:pt x="6971" y="22938"/>
                    <a:pt x="10302" y="21677"/>
                    <a:pt x="13094" y="19241"/>
                  </a:cubicBezTo>
                  <a:cubicBezTo>
                    <a:pt x="14932" y="17635"/>
                    <a:pt x="16480" y="15820"/>
                    <a:pt x="17497" y="13571"/>
                  </a:cubicBezTo>
                  <a:cubicBezTo>
                    <a:pt x="18611" y="11109"/>
                    <a:pt x="18954" y="8578"/>
                    <a:pt x="18188" y="5964"/>
                  </a:cubicBezTo>
                  <a:cubicBezTo>
                    <a:pt x="17349" y="3104"/>
                    <a:pt x="15785" y="941"/>
                    <a:pt x="12641" y="380"/>
                  </a:cubicBezTo>
                  <a:cubicBezTo>
                    <a:pt x="12539" y="363"/>
                    <a:pt x="12442" y="299"/>
                    <a:pt x="12348" y="299"/>
                  </a:cubicBezTo>
                  <a:cubicBezTo>
                    <a:pt x="12212" y="303"/>
                    <a:pt x="12048" y="312"/>
                    <a:pt x="11955" y="389"/>
                  </a:cubicBezTo>
                  <a:cubicBezTo>
                    <a:pt x="11268" y="946"/>
                    <a:pt x="10623" y="1556"/>
                    <a:pt x="9911" y="2074"/>
                  </a:cubicBezTo>
                  <a:cubicBezTo>
                    <a:pt x="9068" y="2693"/>
                    <a:pt x="8187" y="3259"/>
                    <a:pt x="7296" y="3808"/>
                  </a:cubicBezTo>
                  <a:cubicBezTo>
                    <a:pt x="7093" y="3936"/>
                    <a:pt x="6890" y="3996"/>
                    <a:pt x="6690" y="3996"/>
                  </a:cubicBezTo>
                  <a:cubicBezTo>
                    <a:pt x="6395" y="3996"/>
                    <a:pt x="6110" y="3863"/>
                    <a:pt x="5852" y="3616"/>
                  </a:cubicBezTo>
                  <a:cubicBezTo>
                    <a:pt x="5170" y="2952"/>
                    <a:pt x="4657" y="2181"/>
                    <a:pt x="4437" y="1240"/>
                  </a:cubicBezTo>
                  <a:cubicBezTo>
                    <a:pt x="4347" y="844"/>
                    <a:pt x="4276" y="443"/>
                    <a:pt x="418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1;p28">
              <a:extLst>
                <a:ext uri="{FF2B5EF4-FFF2-40B4-BE49-F238E27FC236}">
                  <a16:creationId xmlns:a16="http://schemas.microsoft.com/office/drawing/2014/main" id="{FB17883B-2B8B-F244-B3DA-5E194EEFB4F6}"/>
                </a:ext>
              </a:extLst>
            </p:cNvPr>
            <p:cNvSpPr/>
            <p:nvPr/>
          </p:nvSpPr>
          <p:spPr>
            <a:xfrm>
              <a:off x="1412511" y="3173200"/>
              <a:ext cx="462751" cy="240030"/>
            </a:xfrm>
            <a:custGeom>
              <a:avLst/>
              <a:gdLst/>
              <a:ahLst/>
              <a:cxnLst/>
              <a:rect l="l" t="t" r="r" b="b"/>
              <a:pathLst>
                <a:path w="16468" h="8542" extrusionOk="0">
                  <a:moveTo>
                    <a:pt x="15154" y="1"/>
                  </a:moveTo>
                  <a:cubicBezTo>
                    <a:pt x="14281" y="1168"/>
                    <a:pt x="13158" y="1769"/>
                    <a:pt x="11963" y="2280"/>
                  </a:cubicBezTo>
                  <a:cubicBezTo>
                    <a:pt x="10997" y="2697"/>
                    <a:pt x="10065" y="3178"/>
                    <a:pt x="9098" y="3601"/>
                  </a:cubicBezTo>
                  <a:cubicBezTo>
                    <a:pt x="8450" y="3881"/>
                    <a:pt x="7793" y="4218"/>
                    <a:pt x="7106" y="4333"/>
                  </a:cubicBezTo>
                  <a:cubicBezTo>
                    <a:pt x="5492" y="4605"/>
                    <a:pt x="3861" y="4797"/>
                    <a:pt x="2229" y="4942"/>
                  </a:cubicBezTo>
                  <a:cubicBezTo>
                    <a:pt x="2083" y="4955"/>
                    <a:pt x="1937" y="4960"/>
                    <a:pt x="1790" y="4960"/>
                  </a:cubicBezTo>
                  <a:cubicBezTo>
                    <a:pt x="1198" y="4960"/>
                    <a:pt x="598" y="4875"/>
                    <a:pt x="0" y="4848"/>
                  </a:cubicBezTo>
                  <a:lnTo>
                    <a:pt x="0" y="4848"/>
                  </a:lnTo>
                  <a:cubicBezTo>
                    <a:pt x="339" y="6066"/>
                    <a:pt x="683" y="7306"/>
                    <a:pt x="1026" y="8542"/>
                  </a:cubicBezTo>
                  <a:lnTo>
                    <a:pt x="1187" y="8495"/>
                  </a:lnTo>
                  <a:cubicBezTo>
                    <a:pt x="1348" y="8337"/>
                    <a:pt x="1483" y="8094"/>
                    <a:pt x="1678" y="8034"/>
                  </a:cubicBezTo>
                  <a:cubicBezTo>
                    <a:pt x="2386" y="7805"/>
                    <a:pt x="3136" y="7702"/>
                    <a:pt x="3827" y="7438"/>
                  </a:cubicBezTo>
                  <a:cubicBezTo>
                    <a:pt x="6836" y="6288"/>
                    <a:pt x="9924" y="5394"/>
                    <a:pt x="13023" y="4524"/>
                  </a:cubicBezTo>
                  <a:cubicBezTo>
                    <a:pt x="14179" y="4196"/>
                    <a:pt x="15281" y="3669"/>
                    <a:pt x="16468" y="3208"/>
                  </a:cubicBezTo>
                  <a:cubicBezTo>
                    <a:pt x="16009" y="2088"/>
                    <a:pt x="15599" y="1091"/>
                    <a:pt x="15154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2;p28">
              <a:extLst>
                <a:ext uri="{FF2B5EF4-FFF2-40B4-BE49-F238E27FC236}">
                  <a16:creationId xmlns:a16="http://schemas.microsoft.com/office/drawing/2014/main" id="{8EFE13A7-7028-1549-BCF5-0A577319901F}"/>
                </a:ext>
              </a:extLst>
            </p:cNvPr>
            <p:cNvSpPr/>
            <p:nvPr/>
          </p:nvSpPr>
          <p:spPr>
            <a:xfrm>
              <a:off x="1149849" y="1960500"/>
              <a:ext cx="648576" cy="445076"/>
            </a:xfrm>
            <a:custGeom>
              <a:avLst/>
              <a:gdLst/>
              <a:ahLst/>
              <a:cxnLst/>
              <a:rect l="l" t="t" r="r" b="b"/>
              <a:pathLst>
                <a:path w="23081" h="15839" extrusionOk="0">
                  <a:moveTo>
                    <a:pt x="11758" y="0"/>
                  </a:moveTo>
                  <a:cubicBezTo>
                    <a:pt x="10752" y="0"/>
                    <a:pt x="9743" y="140"/>
                    <a:pt x="8734" y="534"/>
                  </a:cubicBezTo>
                  <a:cubicBezTo>
                    <a:pt x="8158" y="759"/>
                    <a:pt x="7491" y="789"/>
                    <a:pt x="6831" y="789"/>
                  </a:cubicBezTo>
                  <a:cubicBezTo>
                    <a:pt x="6594" y="789"/>
                    <a:pt x="6358" y="785"/>
                    <a:pt x="6128" y="785"/>
                  </a:cubicBezTo>
                  <a:cubicBezTo>
                    <a:pt x="5935" y="784"/>
                    <a:pt x="5742" y="783"/>
                    <a:pt x="5550" y="783"/>
                  </a:cubicBezTo>
                  <a:cubicBezTo>
                    <a:pt x="4250" y="783"/>
                    <a:pt x="2960" y="825"/>
                    <a:pt x="1712" y="1296"/>
                  </a:cubicBezTo>
                  <a:cubicBezTo>
                    <a:pt x="831" y="1628"/>
                    <a:pt x="345" y="2259"/>
                    <a:pt x="217" y="3183"/>
                  </a:cubicBezTo>
                  <a:cubicBezTo>
                    <a:pt x="0" y="4742"/>
                    <a:pt x="1068" y="6194"/>
                    <a:pt x="2713" y="6501"/>
                  </a:cubicBezTo>
                  <a:cubicBezTo>
                    <a:pt x="3204" y="6592"/>
                    <a:pt x="3690" y="6640"/>
                    <a:pt x="4169" y="6640"/>
                  </a:cubicBezTo>
                  <a:cubicBezTo>
                    <a:pt x="5329" y="6640"/>
                    <a:pt x="6450" y="6360"/>
                    <a:pt x="7518" y="5730"/>
                  </a:cubicBezTo>
                  <a:cubicBezTo>
                    <a:pt x="7803" y="5563"/>
                    <a:pt x="8024" y="5476"/>
                    <a:pt x="8196" y="5476"/>
                  </a:cubicBezTo>
                  <a:cubicBezTo>
                    <a:pt x="8501" y="5476"/>
                    <a:pt x="8653" y="5748"/>
                    <a:pt x="8742" y="6323"/>
                  </a:cubicBezTo>
                  <a:cubicBezTo>
                    <a:pt x="8937" y="7600"/>
                    <a:pt x="9492" y="8234"/>
                    <a:pt x="10771" y="8465"/>
                  </a:cubicBezTo>
                  <a:cubicBezTo>
                    <a:pt x="11258" y="8554"/>
                    <a:pt x="11741" y="8602"/>
                    <a:pt x="12217" y="8602"/>
                  </a:cubicBezTo>
                  <a:cubicBezTo>
                    <a:pt x="13331" y="8602"/>
                    <a:pt x="14411" y="8341"/>
                    <a:pt x="15441" y="7745"/>
                  </a:cubicBezTo>
                  <a:cubicBezTo>
                    <a:pt x="15733" y="7577"/>
                    <a:pt x="15954" y="7489"/>
                    <a:pt x="16125" y="7489"/>
                  </a:cubicBezTo>
                  <a:cubicBezTo>
                    <a:pt x="16425" y="7489"/>
                    <a:pt x="16570" y="7760"/>
                    <a:pt x="16670" y="8333"/>
                  </a:cubicBezTo>
                  <a:cubicBezTo>
                    <a:pt x="16818" y="9189"/>
                    <a:pt x="16942" y="10054"/>
                    <a:pt x="17191" y="10880"/>
                  </a:cubicBezTo>
                  <a:cubicBezTo>
                    <a:pt x="17381" y="11524"/>
                    <a:pt x="17750" y="12115"/>
                    <a:pt x="18030" y="12698"/>
                  </a:cubicBezTo>
                  <a:cubicBezTo>
                    <a:pt x="18542" y="12324"/>
                    <a:pt x="18920" y="11966"/>
                    <a:pt x="19364" y="11744"/>
                  </a:cubicBezTo>
                  <a:cubicBezTo>
                    <a:pt x="19623" y="11616"/>
                    <a:pt x="19866" y="11554"/>
                    <a:pt x="20087" y="11554"/>
                  </a:cubicBezTo>
                  <a:cubicBezTo>
                    <a:pt x="20658" y="11554"/>
                    <a:pt x="21075" y="11965"/>
                    <a:pt x="21192" y="12698"/>
                  </a:cubicBezTo>
                  <a:cubicBezTo>
                    <a:pt x="21247" y="13044"/>
                    <a:pt x="21247" y="13423"/>
                    <a:pt x="21165" y="13759"/>
                  </a:cubicBezTo>
                  <a:cubicBezTo>
                    <a:pt x="21005" y="14432"/>
                    <a:pt x="20772" y="15084"/>
                    <a:pt x="20539" y="15839"/>
                  </a:cubicBezTo>
                  <a:cubicBezTo>
                    <a:pt x="21327" y="15029"/>
                    <a:pt x="22052" y="14245"/>
                    <a:pt x="22365" y="13214"/>
                  </a:cubicBezTo>
                  <a:cubicBezTo>
                    <a:pt x="22941" y="11319"/>
                    <a:pt x="23080" y="9419"/>
                    <a:pt x="22738" y="7422"/>
                  </a:cubicBezTo>
                  <a:cubicBezTo>
                    <a:pt x="22064" y="3472"/>
                    <a:pt x="18488" y="959"/>
                    <a:pt x="15485" y="432"/>
                  </a:cubicBezTo>
                  <a:cubicBezTo>
                    <a:pt x="14252" y="216"/>
                    <a:pt x="13007" y="0"/>
                    <a:pt x="117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3;p28">
              <a:extLst>
                <a:ext uri="{FF2B5EF4-FFF2-40B4-BE49-F238E27FC236}">
                  <a16:creationId xmlns:a16="http://schemas.microsoft.com/office/drawing/2014/main" id="{65CBC412-66EC-D645-8EE7-663279BC8144}"/>
                </a:ext>
              </a:extLst>
            </p:cNvPr>
            <p:cNvSpPr/>
            <p:nvPr/>
          </p:nvSpPr>
          <p:spPr>
            <a:xfrm>
              <a:off x="1532756" y="2328680"/>
              <a:ext cx="94585" cy="96664"/>
            </a:xfrm>
            <a:custGeom>
              <a:avLst/>
              <a:gdLst/>
              <a:ahLst/>
              <a:cxnLst/>
              <a:rect l="l" t="t" r="r" b="b"/>
              <a:pathLst>
                <a:path w="3366" h="3440" extrusionOk="0">
                  <a:moveTo>
                    <a:pt x="1382" y="0"/>
                  </a:moveTo>
                  <a:cubicBezTo>
                    <a:pt x="604" y="0"/>
                    <a:pt x="18" y="730"/>
                    <a:pt x="10" y="1719"/>
                  </a:cubicBezTo>
                  <a:cubicBezTo>
                    <a:pt x="1" y="2750"/>
                    <a:pt x="628" y="3422"/>
                    <a:pt x="1608" y="3440"/>
                  </a:cubicBezTo>
                  <a:cubicBezTo>
                    <a:pt x="1616" y="3440"/>
                    <a:pt x="1624" y="3440"/>
                    <a:pt x="1632" y="3440"/>
                  </a:cubicBezTo>
                  <a:cubicBezTo>
                    <a:pt x="2578" y="3440"/>
                    <a:pt x="3337" y="2673"/>
                    <a:pt x="3353" y="1701"/>
                  </a:cubicBezTo>
                  <a:cubicBezTo>
                    <a:pt x="3366" y="683"/>
                    <a:pt x="2629" y="35"/>
                    <a:pt x="1421" y="1"/>
                  </a:cubicBezTo>
                  <a:cubicBezTo>
                    <a:pt x="1408" y="1"/>
                    <a:pt x="1395" y="0"/>
                    <a:pt x="1382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4;p28">
              <a:extLst>
                <a:ext uri="{FF2B5EF4-FFF2-40B4-BE49-F238E27FC236}">
                  <a16:creationId xmlns:a16="http://schemas.microsoft.com/office/drawing/2014/main" id="{C0CAF20C-D282-9F44-91AB-D01CF445323E}"/>
                </a:ext>
              </a:extLst>
            </p:cNvPr>
            <p:cNvSpPr/>
            <p:nvPr/>
          </p:nvSpPr>
          <p:spPr>
            <a:xfrm>
              <a:off x="1455505" y="2245163"/>
              <a:ext cx="56565" cy="73060"/>
            </a:xfrm>
            <a:custGeom>
              <a:avLst/>
              <a:gdLst/>
              <a:ahLst/>
              <a:cxnLst/>
              <a:rect l="l" t="t" r="r" b="b"/>
              <a:pathLst>
                <a:path w="2013" h="2600" extrusionOk="0">
                  <a:moveTo>
                    <a:pt x="992" y="1"/>
                  </a:moveTo>
                  <a:cubicBezTo>
                    <a:pt x="386" y="1"/>
                    <a:pt x="25" y="481"/>
                    <a:pt x="12" y="1299"/>
                  </a:cubicBezTo>
                  <a:cubicBezTo>
                    <a:pt x="0" y="2057"/>
                    <a:pt x="412" y="2590"/>
                    <a:pt x="1008" y="2599"/>
                  </a:cubicBezTo>
                  <a:cubicBezTo>
                    <a:pt x="1010" y="2599"/>
                    <a:pt x="1012" y="2599"/>
                    <a:pt x="1013" y="2599"/>
                  </a:cubicBezTo>
                  <a:cubicBezTo>
                    <a:pt x="1588" y="2599"/>
                    <a:pt x="1992" y="2043"/>
                    <a:pt x="2004" y="1231"/>
                  </a:cubicBezTo>
                  <a:cubicBezTo>
                    <a:pt x="2013" y="528"/>
                    <a:pt x="1576" y="1"/>
                    <a:pt x="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5;p28">
              <a:extLst>
                <a:ext uri="{FF2B5EF4-FFF2-40B4-BE49-F238E27FC236}">
                  <a16:creationId xmlns:a16="http://schemas.microsoft.com/office/drawing/2014/main" id="{E0A36811-DE14-EC41-B6FF-81F4A9B2D435}"/>
                </a:ext>
              </a:extLst>
            </p:cNvPr>
            <p:cNvSpPr/>
            <p:nvPr/>
          </p:nvSpPr>
          <p:spPr>
            <a:xfrm>
              <a:off x="1335345" y="2401490"/>
              <a:ext cx="127911" cy="76572"/>
            </a:xfrm>
            <a:custGeom>
              <a:avLst/>
              <a:gdLst/>
              <a:ahLst/>
              <a:cxnLst/>
              <a:rect l="l" t="t" r="r" b="b"/>
              <a:pathLst>
                <a:path w="4552" h="2725" extrusionOk="0">
                  <a:moveTo>
                    <a:pt x="911" y="831"/>
                  </a:moveTo>
                  <a:lnTo>
                    <a:pt x="911" y="831"/>
                  </a:lnTo>
                  <a:cubicBezTo>
                    <a:pt x="1352" y="856"/>
                    <a:pt x="1780" y="890"/>
                    <a:pt x="2204" y="903"/>
                  </a:cubicBezTo>
                  <a:cubicBezTo>
                    <a:pt x="2350" y="906"/>
                    <a:pt x="2496" y="907"/>
                    <a:pt x="2644" y="907"/>
                  </a:cubicBezTo>
                  <a:cubicBezTo>
                    <a:pt x="2939" y="907"/>
                    <a:pt x="3243" y="903"/>
                    <a:pt x="3569" y="903"/>
                  </a:cubicBezTo>
                  <a:cubicBezTo>
                    <a:pt x="3412" y="1678"/>
                    <a:pt x="3141" y="1898"/>
                    <a:pt x="2370" y="1898"/>
                  </a:cubicBezTo>
                  <a:cubicBezTo>
                    <a:pt x="2326" y="1898"/>
                    <a:pt x="2281" y="1897"/>
                    <a:pt x="2234" y="1896"/>
                  </a:cubicBezTo>
                  <a:cubicBezTo>
                    <a:pt x="1475" y="1871"/>
                    <a:pt x="1030" y="1538"/>
                    <a:pt x="911" y="831"/>
                  </a:cubicBezTo>
                  <a:close/>
                  <a:moveTo>
                    <a:pt x="1293" y="1"/>
                  </a:moveTo>
                  <a:cubicBezTo>
                    <a:pt x="941" y="141"/>
                    <a:pt x="420" y="183"/>
                    <a:pt x="276" y="443"/>
                  </a:cubicBezTo>
                  <a:cubicBezTo>
                    <a:pt x="1" y="929"/>
                    <a:pt x="179" y="1496"/>
                    <a:pt x="543" y="1951"/>
                  </a:cubicBezTo>
                  <a:cubicBezTo>
                    <a:pt x="593" y="2020"/>
                    <a:pt x="658" y="2075"/>
                    <a:pt x="717" y="2134"/>
                  </a:cubicBezTo>
                  <a:cubicBezTo>
                    <a:pt x="1148" y="2519"/>
                    <a:pt x="1811" y="2724"/>
                    <a:pt x="2454" y="2724"/>
                  </a:cubicBezTo>
                  <a:cubicBezTo>
                    <a:pt x="2879" y="2724"/>
                    <a:pt x="3295" y="2634"/>
                    <a:pt x="3628" y="2446"/>
                  </a:cubicBezTo>
                  <a:cubicBezTo>
                    <a:pt x="4099" y="2186"/>
                    <a:pt x="4552" y="1398"/>
                    <a:pt x="4327" y="993"/>
                  </a:cubicBezTo>
                  <a:cubicBezTo>
                    <a:pt x="4137" y="661"/>
                    <a:pt x="3721" y="316"/>
                    <a:pt x="3357" y="252"/>
                  </a:cubicBezTo>
                  <a:cubicBezTo>
                    <a:pt x="3089" y="203"/>
                    <a:pt x="2814" y="188"/>
                    <a:pt x="2536" y="188"/>
                  </a:cubicBezTo>
                  <a:cubicBezTo>
                    <a:pt x="2139" y="188"/>
                    <a:pt x="1736" y="218"/>
                    <a:pt x="1340" y="218"/>
                  </a:cubicBezTo>
                  <a:cubicBezTo>
                    <a:pt x="1323" y="146"/>
                    <a:pt x="1306" y="73"/>
                    <a:pt x="12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6;p28">
              <a:extLst>
                <a:ext uri="{FF2B5EF4-FFF2-40B4-BE49-F238E27FC236}">
                  <a16:creationId xmlns:a16="http://schemas.microsoft.com/office/drawing/2014/main" id="{6482F10A-3F0E-544B-AA2B-0DA802B61090}"/>
                </a:ext>
              </a:extLst>
            </p:cNvPr>
            <p:cNvSpPr/>
            <p:nvPr/>
          </p:nvSpPr>
          <p:spPr>
            <a:xfrm>
              <a:off x="1401439" y="3660163"/>
              <a:ext cx="20148" cy="79860"/>
            </a:xfrm>
            <a:custGeom>
              <a:avLst/>
              <a:gdLst/>
              <a:ahLst/>
              <a:cxnLst/>
              <a:rect l="l" t="t" r="r" b="b"/>
              <a:pathLst>
                <a:path w="717" h="2842" extrusionOk="0">
                  <a:moveTo>
                    <a:pt x="208" y="0"/>
                  </a:moveTo>
                  <a:cubicBezTo>
                    <a:pt x="136" y="975"/>
                    <a:pt x="68" y="1900"/>
                    <a:pt x="0" y="2820"/>
                  </a:cubicBezTo>
                  <a:cubicBezTo>
                    <a:pt x="34" y="2828"/>
                    <a:pt x="64" y="2837"/>
                    <a:pt x="94" y="2841"/>
                  </a:cubicBezTo>
                  <a:cubicBezTo>
                    <a:pt x="301" y="1946"/>
                    <a:pt x="505" y="1048"/>
                    <a:pt x="717" y="102"/>
                  </a:cubicBezTo>
                  <a:cubicBezTo>
                    <a:pt x="513" y="60"/>
                    <a:pt x="344" y="26"/>
                    <a:pt x="20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7;p28">
              <a:extLst>
                <a:ext uri="{FF2B5EF4-FFF2-40B4-BE49-F238E27FC236}">
                  <a16:creationId xmlns:a16="http://schemas.microsoft.com/office/drawing/2014/main" id="{680083DB-6DAC-E64B-B4B8-A8CCB22974F3}"/>
                </a:ext>
              </a:extLst>
            </p:cNvPr>
            <p:cNvSpPr/>
            <p:nvPr/>
          </p:nvSpPr>
          <p:spPr>
            <a:xfrm>
              <a:off x="1349171" y="3657662"/>
              <a:ext cx="38694" cy="112288"/>
            </a:xfrm>
            <a:custGeom>
              <a:avLst/>
              <a:gdLst/>
              <a:ahLst/>
              <a:cxnLst/>
              <a:rect l="l" t="t" r="r" b="b"/>
              <a:pathLst>
                <a:path w="1377" h="3996" extrusionOk="0">
                  <a:moveTo>
                    <a:pt x="1377" y="1"/>
                  </a:moveTo>
                  <a:lnTo>
                    <a:pt x="1377" y="1"/>
                  </a:lnTo>
                  <a:cubicBezTo>
                    <a:pt x="835" y="140"/>
                    <a:pt x="407" y="251"/>
                    <a:pt x="93" y="329"/>
                  </a:cubicBezTo>
                  <a:cubicBezTo>
                    <a:pt x="123" y="1163"/>
                    <a:pt x="262" y="1871"/>
                    <a:pt x="148" y="2534"/>
                  </a:cubicBezTo>
                  <a:cubicBezTo>
                    <a:pt x="0" y="3420"/>
                    <a:pt x="487" y="3740"/>
                    <a:pt x="1051" y="3995"/>
                  </a:cubicBezTo>
                  <a:cubicBezTo>
                    <a:pt x="1157" y="2717"/>
                    <a:pt x="1263" y="1414"/>
                    <a:pt x="1377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8;p28">
              <a:extLst>
                <a:ext uri="{FF2B5EF4-FFF2-40B4-BE49-F238E27FC236}">
                  <a16:creationId xmlns:a16="http://schemas.microsoft.com/office/drawing/2014/main" id="{7E3966F3-8AF9-044E-AE03-43E2ABDC2288}"/>
                </a:ext>
              </a:extLst>
            </p:cNvPr>
            <p:cNvSpPr/>
            <p:nvPr/>
          </p:nvSpPr>
          <p:spPr>
            <a:xfrm>
              <a:off x="1329387" y="2316512"/>
              <a:ext cx="53980" cy="67918"/>
            </a:xfrm>
            <a:custGeom>
              <a:avLst/>
              <a:gdLst/>
              <a:ahLst/>
              <a:cxnLst/>
              <a:rect l="l" t="t" r="r" b="b"/>
              <a:pathLst>
                <a:path w="1921" h="2417" extrusionOk="0">
                  <a:moveTo>
                    <a:pt x="1530" y="1"/>
                  </a:moveTo>
                  <a:cubicBezTo>
                    <a:pt x="1378" y="30"/>
                    <a:pt x="1182" y="13"/>
                    <a:pt x="1082" y="103"/>
                  </a:cubicBezTo>
                  <a:cubicBezTo>
                    <a:pt x="805" y="352"/>
                    <a:pt x="551" y="622"/>
                    <a:pt x="318" y="911"/>
                  </a:cubicBezTo>
                  <a:cubicBezTo>
                    <a:pt x="68" y="1218"/>
                    <a:pt x="0" y="1605"/>
                    <a:pt x="327" y="1865"/>
                  </a:cubicBezTo>
                  <a:cubicBezTo>
                    <a:pt x="645" y="2117"/>
                    <a:pt x="1048" y="2279"/>
                    <a:pt x="1433" y="2411"/>
                  </a:cubicBezTo>
                  <a:cubicBezTo>
                    <a:pt x="1445" y="2415"/>
                    <a:pt x="1457" y="2417"/>
                    <a:pt x="1471" y="2417"/>
                  </a:cubicBezTo>
                  <a:cubicBezTo>
                    <a:pt x="1594" y="2417"/>
                    <a:pt x="1771" y="2253"/>
                    <a:pt x="1921" y="2177"/>
                  </a:cubicBezTo>
                  <a:cubicBezTo>
                    <a:pt x="1810" y="2023"/>
                    <a:pt x="1734" y="1831"/>
                    <a:pt x="1589" y="1729"/>
                  </a:cubicBezTo>
                  <a:cubicBezTo>
                    <a:pt x="1407" y="1598"/>
                    <a:pt x="1175" y="1537"/>
                    <a:pt x="925" y="1432"/>
                  </a:cubicBezTo>
                  <a:cubicBezTo>
                    <a:pt x="1187" y="1073"/>
                    <a:pt x="1425" y="801"/>
                    <a:pt x="1589" y="494"/>
                  </a:cubicBezTo>
                  <a:cubicBezTo>
                    <a:pt x="1654" y="375"/>
                    <a:pt x="1555" y="166"/>
                    <a:pt x="15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9;p28">
              <a:extLst>
                <a:ext uri="{FF2B5EF4-FFF2-40B4-BE49-F238E27FC236}">
                  <a16:creationId xmlns:a16="http://schemas.microsoft.com/office/drawing/2014/main" id="{32D6F09A-349E-F243-BA39-C33A099DD098}"/>
                </a:ext>
              </a:extLst>
            </p:cNvPr>
            <p:cNvSpPr/>
            <p:nvPr/>
          </p:nvSpPr>
          <p:spPr>
            <a:xfrm>
              <a:off x="1285325" y="2237436"/>
              <a:ext cx="55301" cy="68789"/>
            </a:xfrm>
            <a:custGeom>
              <a:avLst/>
              <a:gdLst/>
              <a:ahLst/>
              <a:cxnLst/>
              <a:rect l="l" t="t" r="r" b="b"/>
              <a:pathLst>
                <a:path w="1968" h="2448" extrusionOk="0">
                  <a:moveTo>
                    <a:pt x="755" y="0"/>
                  </a:moveTo>
                  <a:cubicBezTo>
                    <a:pt x="709" y="0"/>
                    <a:pt x="665" y="5"/>
                    <a:pt x="624" y="15"/>
                  </a:cubicBezTo>
                  <a:cubicBezTo>
                    <a:pt x="399" y="71"/>
                    <a:pt x="196" y="441"/>
                    <a:pt x="90" y="713"/>
                  </a:cubicBezTo>
                  <a:cubicBezTo>
                    <a:pt x="1" y="952"/>
                    <a:pt x="30" y="1251"/>
                    <a:pt x="60" y="1518"/>
                  </a:cubicBezTo>
                  <a:cubicBezTo>
                    <a:pt x="103" y="1936"/>
                    <a:pt x="217" y="2354"/>
                    <a:pt x="713" y="2434"/>
                  </a:cubicBezTo>
                  <a:cubicBezTo>
                    <a:pt x="768" y="2443"/>
                    <a:pt x="821" y="2448"/>
                    <a:pt x="873" y="2448"/>
                  </a:cubicBezTo>
                  <a:cubicBezTo>
                    <a:pt x="1271" y="2448"/>
                    <a:pt x="1537" y="2180"/>
                    <a:pt x="1722" y="1821"/>
                  </a:cubicBezTo>
                  <a:cubicBezTo>
                    <a:pt x="1823" y="1613"/>
                    <a:pt x="1865" y="1375"/>
                    <a:pt x="1967" y="1059"/>
                  </a:cubicBezTo>
                  <a:cubicBezTo>
                    <a:pt x="1836" y="821"/>
                    <a:pt x="1742" y="475"/>
                    <a:pt x="1518" y="295"/>
                  </a:cubicBezTo>
                  <a:cubicBezTo>
                    <a:pt x="1317" y="137"/>
                    <a:pt x="1007" y="0"/>
                    <a:pt x="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0;p28">
              <a:extLst>
                <a:ext uri="{FF2B5EF4-FFF2-40B4-BE49-F238E27FC236}">
                  <a16:creationId xmlns:a16="http://schemas.microsoft.com/office/drawing/2014/main" id="{52C00800-63C5-0D40-8987-F9D3A00A2FC4}"/>
                </a:ext>
              </a:extLst>
            </p:cNvPr>
            <p:cNvSpPr/>
            <p:nvPr/>
          </p:nvSpPr>
          <p:spPr>
            <a:xfrm>
              <a:off x="1293643" y="3676546"/>
              <a:ext cx="40661" cy="63478"/>
            </a:xfrm>
            <a:custGeom>
              <a:avLst/>
              <a:gdLst/>
              <a:ahLst/>
              <a:cxnLst/>
              <a:rect l="l" t="t" r="r" b="b"/>
              <a:pathLst>
                <a:path w="1447" h="2259" extrusionOk="0">
                  <a:moveTo>
                    <a:pt x="1446" y="1"/>
                  </a:moveTo>
                  <a:cubicBezTo>
                    <a:pt x="946" y="367"/>
                    <a:pt x="505" y="686"/>
                    <a:pt x="1" y="1048"/>
                  </a:cubicBezTo>
                  <a:cubicBezTo>
                    <a:pt x="510" y="1478"/>
                    <a:pt x="930" y="1828"/>
                    <a:pt x="1446" y="2258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1;p28">
              <a:extLst>
                <a:ext uri="{FF2B5EF4-FFF2-40B4-BE49-F238E27FC236}">
                  <a16:creationId xmlns:a16="http://schemas.microsoft.com/office/drawing/2014/main" id="{280DC6D7-79B0-B048-93BA-E8663D39EDAE}"/>
                </a:ext>
              </a:extLst>
            </p:cNvPr>
            <p:cNvSpPr/>
            <p:nvPr/>
          </p:nvSpPr>
          <p:spPr>
            <a:xfrm>
              <a:off x="1243426" y="2626888"/>
              <a:ext cx="131705" cy="341415"/>
            </a:xfrm>
            <a:custGeom>
              <a:avLst/>
              <a:gdLst/>
              <a:ahLst/>
              <a:cxnLst/>
              <a:rect l="l" t="t" r="r" b="b"/>
              <a:pathLst>
                <a:path w="4687" h="12150" extrusionOk="0">
                  <a:moveTo>
                    <a:pt x="4687" y="1"/>
                  </a:moveTo>
                  <a:cubicBezTo>
                    <a:pt x="2788" y="222"/>
                    <a:pt x="1505" y="1521"/>
                    <a:pt x="0" y="2432"/>
                  </a:cubicBezTo>
                  <a:cubicBezTo>
                    <a:pt x="373" y="5806"/>
                    <a:pt x="1674" y="8958"/>
                    <a:pt x="2560" y="12149"/>
                  </a:cubicBezTo>
                  <a:cubicBezTo>
                    <a:pt x="3262" y="8130"/>
                    <a:pt x="3971" y="4081"/>
                    <a:pt x="4687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752;p28">
            <a:extLst>
              <a:ext uri="{FF2B5EF4-FFF2-40B4-BE49-F238E27FC236}">
                <a16:creationId xmlns:a16="http://schemas.microsoft.com/office/drawing/2014/main" id="{23D3FBD8-45F5-D54C-87AB-A31053C63983}"/>
              </a:ext>
            </a:extLst>
          </p:cNvPr>
          <p:cNvGrpSpPr/>
          <p:nvPr/>
        </p:nvGrpSpPr>
        <p:grpSpPr>
          <a:xfrm rot="-725115">
            <a:off x="520211" y="2161677"/>
            <a:ext cx="2660044" cy="2631320"/>
            <a:chOff x="6292350" y="1776075"/>
            <a:chExt cx="2430925" cy="2404675"/>
          </a:xfrm>
        </p:grpSpPr>
        <p:sp>
          <p:nvSpPr>
            <p:cNvPr id="38" name="Google Shape;753;p28">
              <a:extLst>
                <a:ext uri="{FF2B5EF4-FFF2-40B4-BE49-F238E27FC236}">
                  <a16:creationId xmlns:a16="http://schemas.microsoft.com/office/drawing/2014/main" id="{3E07B556-442D-B24B-960A-0D7EFA79C226}"/>
                </a:ext>
              </a:extLst>
            </p:cNvPr>
            <p:cNvSpPr/>
            <p:nvPr/>
          </p:nvSpPr>
          <p:spPr>
            <a:xfrm>
              <a:off x="8561175" y="2542400"/>
              <a:ext cx="5350" cy="1550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0" y="0"/>
                  </a:moveTo>
                  <a:lnTo>
                    <a:pt x="0" y="0"/>
                  </a:lnTo>
                  <a:cubicBezTo>
                    <a:pt x="71" y="23"/>
                    <a:pt x="143" y="43"/>
                    <a:pt x="210" y="62"/>
                  </a:cubicBezTo>
                  <a:cubicBezTo>
                    <a:pt x="210" y="57"/>
                    <a:pt x="214" y="57"/>
                    <a:pt x="214" y="53"/>
                  </a:cubicBezTo>
                  <a:cubicBezTo>
                    <a:pt x="143" y="39"/>
                    <a:pt x="71" y="19"/>
                    <a:pt x="0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4;p28">
              <a:extLst>
                <a:ext uri="{FF2B5EF4-FFF2-40B4-BE49-F238E27FC236}">
                  <a16:creationId xmlns:a16="http://schemas.microsoft.com/office/drawing/2014/main" id="{4689483F-CDCF-E24B-98EE-B31C6F8032E3}"/>
                </a:ext>
              </a:extLst>
            </p:cNvPr>
            <p:cNvSpPr/>
            <p:nvPr/>
          </p:nvSpPr>
          <p:spPr>
            <a:xfrm>
              <a:off x="8450850" y="1776075"/>
              <a:ext cx="272425" cy="322175"/>
            </a:xfrm>
            <a:custGeom>
              <a:avLst/>
              <a:gdLst/>
              <a:ahLst/>
              <a:cxnLst/>
              <a:rect l="l" t="t" r="r" b="b"/>
              <a:pathLst>
                <a:path w="10897" h="12887" extrusionOk="0">
                  <a:moveTo>
                    <a:pt x="7850" y="749"/>
                  </a:moveTo>
                  <a:cubicBezTo>
                    <a:pt x="8476" y="749"/>
                    <a:pt x="9034" y="1039"/>
                    <a:pt x="9535" y="1407"/>
                  </a:cubicBezTo>
                  <a:cubicBezTo>
                    <a:pt x="9678" y="1508"/>
                    <a:pt x="9783" y="1802"/>
                    <a:pt x="9746" y="1966"/>
                  </a:cubicBezTo>
                  <a:cubicBezTo>
                    <a:pt x="9604" y="2603"/>
                    <a:pt x="9394" y="3222"/>
                    <a:pt x="9177" y="3956"/>
                  </a:cubicBezTo>
                  <a:cubicBezTo>
                    <a:pt x="8403" y="3078"/>
                    <a:pt x="7542" y="2789"/>
                    <a:pt x="6639" y="2789"/>
                  </a:cubicBezTo>
                  <a:cubicBezTo>
                    <a:pt x="6136" y="2789"/>
                    <a:pt x="5619" y="2879"/>
                    <a:pt x="5097" y="3007"/>
                  </a:cubicBezTo>
                  <a:cubicBezTo>
                    <a:pt x="3585" y="3373"/>
                    <a:pt x="2283" y="5458"/>
                    <a:pt x="2641" y="6875"/>
                  </a:cubicBezTo>
                  <a:cubicBezTo>
                    <a:pt x="2962" y="8140"/>
                    <a:pt x="4392" y="9423"/>
                    <a:pt x="5680" y="9560"/>
                  </a:cubicBezTo>
                  <a:cubicBezTo>
                    <a:pt x="6637" y="9661"/>
                    <a:pt x="7600" y="9712"/>
                    <a:pt x="8682" y="9790"/>
                  </a:cubicBezTo>
                  <a:cubicBezTo>
                    <a:pt x="8663" y="10180"/>
                    <a:pt x="8650" y="10633"/>
                    <a:pt x="8608" y="11083"/>
                  </a:cubicBezTo>
                  <a:cubicBezTo>
                    <a:pt x="8605" y="11171"/>
                    <a:pt x="8509" y="11298"/>
                    <a:pt x="8431" y="11321"/>
                  </a:cubicBezTo>
                  <a:cubicBezTo>
                    <a:pt x="7398" y="11616"/>
                    <a:pt x="6402" y="12068"/>
                    <a:pt x="5303" y="12068"/>
                  </a:cubicBezTo>
                  <a:cubicBezTo>
                    <a:pt x="5139" y="12068"/>
                    <a:pt x="4973" y="12058"/>
                    <a:pt x="4805" y="12036"/>
                  </a:cubicBezTo>
                  <a:cubicBezTo>
                    <a:pt x="2734" y="11771"/>
                    <a:pt x="1262" y="10377"/>
                    <a:pt x="904" y="8305"/>
                  </a:cubicBezTo>
                  <a:cubicBezTo>
                    <a:pt x="726" y="7260"/>
                    <a:pt x="776" y="6233"/>
                    <a:pt x="1005" y="5202"/>
                  </a:cubicBezTo>
                  <a:cubicBezTo>
                    <a:pt x="1468" y="3157"/>
                    <a:pt x="2839" y="1934"/>
                    <a:pt x="4695" y="1260"/>
                  </a:cubicBezTo>
                  <a:cubicBezTo>
                    <a:pt x="5607" y="930"/>
                    <a:pt x="6624" y="880"/>
                    <a:pt x="7596" y="765"/>
                  </a:cubicBezTo>
                  <a:cubicBezTo>
                    <a:pt x="7682" y="754"/>
                    <a:pt x="7767" y="749"/>
                    <a:pt x="7850" y="749"/>
                  </a:cubicBezTo>
                  <a:close/>
                  <a:moveTo>
                    <a:pt x="7136" y="1"/>
                  </a:moveTo>
                  <a:cubicBezTo>
                    <a:pt x="4899" y="1"/>
                    <a:pt x="2599" y="1060"/>
                    <a:pt x="1206" y="2869"/>
                  </a:cubicBezTo>
                  <a:cubicBezTo>
                    <a:pt x="285" y="4070"/>
                    <a:pt x="1" y="5519"/>
                    <a:pt x="28" y="7017"/>
                  </a:cubicBezTo>
                  <a:cubicBezTo>
                    <a:pt x="28" y="7274"/>
                    <a:pt x="19" y="7530"/>
                    <a:pt x="33" y="7787"/>
                  </a:cubicBezTo>
                  <a:cubicBezTo>
                    <a:pt x="179" y="10423"/>
                    <a:pt x="2036" y="12471"/>
                    <a:pt x="4617" y="12838"/>
                  </a:cubicBezTo>
                  <a:cubicBezTo>
                    <a:pt x="4849" y="12871"/>
                    <a:pt x="5078" y="12886"/>
                    <a:pt x="5304" y="12886"/>
                  </a:cubicBezTo>
                  <a:cubicBezTo>
                    <a:pt x="6625" y="12886"/>
                    <a:pt x="7849" y="12366"/>
                    <a:pt x="9087" y="11935"/>
                  </a:cubicBezTo>
                  <a:cubicBezTo>
                    <a:pt x="9215" y="11889"/>
                    <a:pt x="9375" y="11701"/>
                    <a:pt x="9379" y="11573"/>
                  </a:cubicBezTo>
                  <a:cubicBezTo>
                    <a:pt x="9407" y="10738"/>
                    <a:pt x="9434" y="9895"/>
                    <a:pt x="9375" y="9066"/>
                  </a:cubicBezTo>
                  <a:cubicBezTo>
                    <a:pt x="9355" y="8779"/>
                    <a:pt x="9182" y="8643"/>
                    <a:pt x="8934" y="8643"/>
                  </a:cubicBezTo>
                  <a:cubicBezTo>
                    <a:pt x="8841" y="8643"/>
                    <a:pt x="8738" y="8662"/>
                    <a:pt x="8628" y="8699"/>
                  </a:cubicBezTo>
                  <a:cubicBezTo>
                    <a:pt x="8317" y="8806"/>
                    <a:pt x="7977" y="8916"/>
                    <a:pt x="7652" y="8916"/>
                  </a:cubicBezTo>
                  <a:cubicBezTo>
                    <a:pt x="7627" y="8916"/>
                    <a:pt x="7603" y="8916"/>
                    <a:pt x="7578" y="8914"/>
                  </a:cubicBezTo>
                  <a:cubicBezTo>
                    <a:pt x="6832" y="8874"/>
                    <a:pt x="6083" y="8791"/>
                    <a:pt x="5351" y="8653"/>
                  </a:cubicBezTo>
                  <a:cubicBezTo>
                    <a:pt x="4585" y="8506"/>
                    <a:pt x="3490" y="7181"/>
                    <a:pt x="3426" y="6426"/>
                  </a:cubicBezTo>
                  <a:cubicBezTo>
                    <a:pt x="3348" y="5450"/>
                    <a:pt x="4443" y="3986"/>
                    <a:pt x="5429" y="3767"/>
                  </a:cubicBezTo>
                  <a:cubicBezTo>
                    <a:pt x="5829" y="3677"/>
                    <a:pt x="6219" y="3619"/>
                    <a:pt x="6594" y="3619"/>
                  </a:cubicBezTo>
                  <a:cubicBezTo>
                    <a:pt x="7401" y="3619"/>
                    <a:pt x="8134" y="3890"/>
                    <a:pt x="8732" y="4698"/>
                  </a:cubicBezTo>
                  <a:cubicBezTo>
                    <a:pt x="8887" y="4904"/>
                    <a:pt x="9047" y="5003"/>
                    <a:pt x="9201" y="5003"/>
                  </a:cubicBezTo>
                  <a:cubicBezTo>
                    <a:pt x="9389" y="5003"/>
                    <a:pt x="9569" y="4856"/>
                    <a:pt x="9723" y="4579"/>
                  </a:cubicBezTo>
                  <a:cubicBezTo>
                    <a:pt x="9929" y="4212"/>
                    <a:pt x="10112" y="3827"/>
                    <a:pt x="10245" y="3428"/>
                  </a:cubicBezTo>
                  <a:cubicBezTo>
                    <a:pt x="10896" y="1462"/>
                    <a:pt x="10393" y="513"/>
                    <a:pt x="8449" y="128"/>
                  </a:cubicBezTo>
                  <a:cubicBezTo>
                    <a:pt x="8019" y="42"/>
                    <a:pt x="7579" y="1"/>
                    <a:pt x="71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5;p28">
              <a:extLst>
                <a:ext uri="{FF2B5EF4-FFF2-40B4-BE49-F238E27FC236}">
                  <a16:creationId xmlns:a16="http://schemas.microsoft.com/office/drawing/2014/main" id="{47FD8B5B-D2D1-C14C-94DD-7476F034F328}"/>
                </a:ext>
              </a:extLst>
            </p:cNvPr>
            <p:cNvSpPr/>
            <p:nvPr/>
          </p:nvSpPr>
          <p:spPr>
            <a:xfrm>
              <a:off x="8469000" y="1794800"/>
              <a:ext cx="226450" cy="282975"/>
            </a:xfrm>
            <a:custGeom>
              <a:avLst/>
              <a:gdLst/>
              <a:ahLst/>
              <a:cxnLst/>
              <a:rect l="l" t="t" r="r" b="b"/>
              <a:pathLst>
                <a:path w="9058" h="11319" extrusionOk="0">
                  <a:moveTo>
                    <a:pt x="7123" y="0"/>
                  </a:moveTo>
                  <a:cubicBezTo>
                    <a:pt x="7040" y="0"/>
                    <a:pt x="6956" y="5"/>
                    <a:pt x="6871" y="16"/>
                  </a:cubicBezTo>
                  <a:cubicBezTo>
                    <a:pt x="5899" y="130"/>
                    <a:pt x="4881" y="181"/>
                    <a:pt x="3970" y="511"/>
                  </a:cubicBezTo>
                  <a:cubicBezTo>
                    <a:pt x="2113" y="1185"/>
                    <a:pt x="743" y="2408"/>
                    <a:pt x="280" y="4453"/>
                  </a:cubicBezTo>
                  <a:cubicBezTo>
                    <a:pt x="51" y="5484"/>
                    <a:pt x="1" y="6511"/>
                    <a:pt x="179" y="7556"/>
                  </a:cubicBezTo>
                  <a:cubicBezTo>
                    <a:pt x="537" y="9629"/>
                    <a:pt x="2008" y="11022"/>
                    <a:pt x="4080" y="11287"/>
                  </a:cubicBezTo>
                  <a:cubicBezTo>
                    <a:pt x="4248" y="11309"/>
                    <a:pt x="4414" y="11319"/>
                    <a:pt x="4578" y="11319"/>
                  </a:cubicBezTo>
                  <a:cubicBezTo>
                    <a:pt x="5677" y="11319"/>
                    <a:pt x="6672" y="10867"/>
                    <a:pt x="7706" y="10572"/>
                  </a:cubicBezTo>
                  <a:cubicBezTo>
                    <a:pt x="7783" y="10549"/>
                    <a:pt x="7879" y="10421"/>
                    <a:pt x="7883" y="10334"/>
                  </a:cubicBezTo>
                  <a:cubicBezTo>
                    <a:pt x="7925" y="9884"/>
                    <a:pt x="7938" y="9431"/>
                    <a:pt x="7957" y="9041"/>
                  </a:cubicBezTo>
                  <a:cubicBezTo>
                    <a:pt x="6874" y="8963"/>
                    <a:pt x="5912" y="8912"/>
                    <a:pt x="4954" y="8811"/>
                  </a:cubicBezTo>
                  <a:cubicBezTo>
                    <a:pt x="3666" y="8674"/>
                    <a:pt x="2236" y="7391"/>
                    <a:pt x="1916" y="6126"/>
                  </a:cubicBezTo>
                  <a:cubicBezTo>
                    <a:pt x="1558" y="4709"/>
                    <a:pt x="2860" y="2624"/>
                    <a:pt x="4373" y="2257"/>
                  </a:cubicBezTo>
                  <a:cubicBezTo>
                    <a:pt x="4894" y="2129"/>
                    <a:pt x="5410" y="2040"/>
                    <a:pt x="5913" y="2040"/>
                  </a:cubicBezTo>
                  <a:cubicBezTo>
                    <a:pt x="6816" y="2040"/>
                    <a:pt x="7677" y="2329"/>
                    <a:pt x="8452" y="3207"/>
                  </a:cubicBezTo>
                  <a:cubicBezTo>
                    <a:pt x="8668" y="2473"/>
                    <a:pt x="8878" y="1854"/>
                    <a:pt x="9020" y="1217"/>
                  </a:cubicBezTo>
                  <a:cubicBezTo>
                    <a:pt x="9057" y="1051"/>
                    <a:pt x="8952" y="759"/>
                    <a:pt x="8809" y="658"/>
                  </a:cubicBezTo>
                  <a:cubicBezTo>
                    <a:pt x="8307" y="290"/>
                    <a:pt x="7749" y="0"/>
                    <a:pt x="712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6;p28">
              <a:extLst>
                <a:ext uri="{FF2B5EF4-FFF2-40B4-BE49-F238E27FC236}">
                  <a16:creationId xmlns:a16="http://schemas.microsoft.com/office/drawing/2014/main" id="{38FB7802-29CF-0840-967D-E702618FE1C2}"/>
                </a:ext>
              </a:extLst>
            </p:cNvPr>
            <p:cNvSpPr/>
            <p:nvPr/>
          </p:nvSpPr>
          <p:spPr>
            <a:xfrm>
              <a:off x="8268000" y="2156200"/>
              <a:ext cx="351575" cy="357475"/>
            </a:xfrm>
            <a:custGeom>
              <a:avLst/>
              <a:gdLst/>
              <a:ahLst/>
              <a:cxnLst/>
              <a:rect l="l" t="t" r="r" b="b"/>
              <a:pathLst>
                <a:path w="14063" h="14299" extrusionOk="0">
                  <a:moveTo>
                    <a:pt x="10652" y="933"/>
                  </a:moveTo>
                  <a:cubicBezTo>
                    <a:pt x="11454" y="1520"/>
                    <a:pt x="12160" y="2061"/>
                    <a:pt x="12898" y="2556"/>
                  </a:cubicBezTo>
                  <a:cubicBezTo>
                    <a:pt x="13210" y="2767"/>
                    <a:pt x="13282" y="2964"/>
                    <a:pt x="13159" y="3321"/>
                  </a:cubicBezTo>
                  <a:cubicBezTo>
                    <a:pt x="12207" y="6011"/>
                    <a:pt x="11266" y="8706"/>
                    <a:pt x="10336" y="11407"/>
                  </a:cubicBezTo>
                  <a:cubicBezTo>
                    <a:pt x="10098" y="12094"/>
                    <a:pt x="9896" y="12800"/>
                    <a:pt x="9640" y="13611"/>
                  </a:cubicBezTo>
                  <a:cubicBezTo>
                    <a:pt x="8898" y="13392"/>
                    <a:pt x="8140" y="13167"/>
                    <a:pt x="7366" y="12938"/>
                  </a:cubicBezTo>
                  <a:cubicBezTo>
                    <a:pt x="7742" y="11884"/>
                    <a:pt x="8081" y="10898"/>
                    <a:pt x="8457" y="9926"/>
                  </a:cubicBezTo>
                  <a:cubicBezTo>
                    <a:pt x="8664" y="9395"/>
                    <a:pt x="8548" y="8958"/>
                    <a:pt x="8100" y="8674"/>
                  </a:cubicBezTo>
                  <a:cubicBezTo>
                    <a:pt x="7595" y="8359"/>
                    <a:pt x="7050" y="8079"/>
                    <a:pt x="6482" y="7900"/>
                  </a:cubicBezTo>
                  <a:cubicBezTo>
                    <a:pt x="6452" y="7890"/>
                    <a:pt x="6419" y="7886"/>
                    <a:pt x="6384" y="7886"/>
                  </a:cubicBezTo>
                  <a:cubicBezTo>
                    <a:pt x="6167" y="7886"/>
                    <a:pt x="5858" y="8050"/>
                    <a:pt x="5693" y="8212"/>
                  </a:cubicBezTo>
                  <a:cubicBezTo>
                    <a:pt x="4763" y="9120"/>
                    <a:pt x="3878" y="10068"/>
                    <a:pt x="2971" y="10999"/>
                  </a:cubicBezTo>
                  <a:cubicBezTo>
                    <a:pt x="2598" y="11378"/>
                    <a:pt x="2352" y="11574"/>
                    <a:pt x="2106" y="11574"/>
                  </a:cubicBezTo>
                  <a:cubicBezTo>
                    <a:pt x="1834" y="11574"/>
                    <a:pt x="1564" y="11336"/>
                    <a:pt x="1124" y="10843"/>
                  </a:cubicBezTo>
                  <a:cubicBezTo>
                    <a:pt x="4322" y="7515"/>
                    <a:pt x="7531" y="4179"/>
                    <a:pt x="10652" y="933"/>
                  </a:cubicBezTo>
                  <a:close/>
                  <a:moveTo>
                    <a:pt x="10785" y="1"/>
                  </a:moveTo>
                  <a:cubicBezTo>
                    <a:pt x="10613" y="1"/>
                    <a:pt x="10444" y="87"/>
                    <a:pt x="10264" y="267"/>
                  </a:cubicBezTo>
                  <a:cubicBezTo>
                    <a:pt x="9118" y="1422"/>
                    <a:pt x="7949" y="2554"/>
                    <a:pt x="6825" y="3738"/>
                  </a:cubicBezTo>
                  <a:cubicBezTo>
                    <a:pt x="4823" y="5850"/>
                    <a:pt x="2852" y="7991"/>
                    <a:pt x="867" y="10118"/>
                  </a:cubicBezTo>
                  <a:cubicBezTo>
                    <a:pt x="1" y="11044"/>
                    <a:pt x="20" y="11212"/>
                    <a:pt x="1078" y="11933"/>
                  </a:cubicBezTo>
                  <a:cubicBezTo>
                    <a:pt x="1156" y="11984"/>
                    <a:pt x="1234" y="12028"/>
                    <a:pt x="1312" y="12075"/>
                  </a:cubicBezTo>
                  <a:cubicBezTo>
                    <a:pt x="1709" y="12313"/>
                    <a:pt x="1974" y="12441"/>
                    <a:pt x="2214" y="12441"/>
                  </a:cubicBezTo>
                  <a:cubicBezTo>
                    <a:pt x="2496" y="12441"/>
                    <a:pt x="2745" y="12264"/>
                    <a:pt x="3136" y="11883"/>
                  </a:cubicBezTo>
                  <a:cubicBezTo>
                    <a:pt x="4038" y="11003"/>
                    <a:pt x="4928" y="10109"/>
                    <a:pt x="5803" y="9202"/>
                  </a:cubicBezTo>
                  <a:cubicBezTo>
                    <a:pt x="6145" y="8846"/>
                    <a:pt x="6309" y="8686"/>
                    <a:pt x="6520" y="8686"/>
                  </a:cubicBezTo>
                  <a:cubicBezTo>
                    <a:pt x="6694" y="8686"/>
                    <a:pt x="6899" y="8794"/>
                    <a:pt x="7261" y="8990"/>
                  </a:cubicBezTo>
                  <a:cubicBezTo>
                    <a:pt x="7732" y="9252"/>
                    <a:pt x="7852" y="9537"/>
                    <a:pt x="7623" y="10050"/>
                  </a:cubicBezTo>
                  <a:cubicBezTo>
                    <a:pt x="7247" y="10903"/>
                    <a:pt x="6939" y="11782"/>
                    <a:pt x="6609" y="12658"/>
                  </a:cubicBezTo>
                  <a:cubicBezTo>
                    <a:pt x="6468" y="13024"/>
                    <a:pt x="6390" y="13414"/>
                    <a:pt x="6866" y="13574"/>
                  </a:cubicBezTo>
                  <a:cubicBezTo>
                    <a:pt x="7623" y="13822"/>
                    <a:pt x="8397" y="14028"/>
                    <a:pt x="9163" y="14248"/>
                  </a:cubicBezTo>
                  <a:cubicBezTo>
                    <a:pt x="9231" y="14266"/>
                    <a:pt x="9300" y="14285"/>
                    <a:pt x="9368" y="14299"/>
                  </a:cubicBezTo>
                  <a:cubicBezTo>
                    <a:pt x="9382" y="14257"/>
                    <a:pt x="9391" y="14217"/>
                    <a:pt x="9405" y="14175"/>
                  </a:cubicBezTo>
                  <a:cubicBezTo>
                    <a:pt x="9528" y="14175"/>
                    <a:pt x="9656" y="14192"/>
                    <a:pt x="9778" y="14192"/>
                  </a:cubicBezTo>
                  <a:cubicBezTo>
                    <a:pt x="9857" y="14192"/>
                    <a:pt x="9933" y="14185"/>
                    <a:pt x="10005" y="14162"/>
                  </a:cubicBezTo>
                  <a:cubicBezTo>
                    <a:pt x="10175" y="14111"/>
                    <a:pt x="10400" y="13979"/>
                    <a:pt x="10450" y="13832"/>
                  </a:cubicBezTo>
                  <a:cubicBezTo>
                    <a:pt x="11142" y="11806"/>
                    <a:pt x="11816" y="9775"/>
                    <a:pt x="12472" y="7740"/>
                  </a:cubicBezTo>
                  <a:cubicBezTo>
                    <a:pt x="12953" y="6246"/>
                    <a:pt x="13389" y="4738"/>
                    <a:pt x="13856" y="3239"/>
                  </a:cubicBezTo>
                  <a:cubicBezTo>
                    <a:pt x="14062" y="2579"/>
                    <a:pt x="13788" y="2176"/>
                    <a:pt x="13265" y="1808"/>
                  </a:cubicBezTo>
                  <a:cubicBezTo>
                    <a:pt x="12596" y="1337"/>
                    <a:pt x="11958" y="819"/>
                    <a:pt x="11350" y="277"/>
                  </a:cubicBezTo>
                  <a:cubicBezTo>
                    <a:pt x="11148" y="96"/>
                    <a:pt x="10965" y="1"/>
                    <a:pt x="107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7;p28">
              <a:extLst>
                <a:ext uri="{FF2B5EF4-FFF2-40B4-BE49-F238E27FC236}">
                  <a16:creationId xmlns:a16="http://schemas.microsoft.com/office/drawing/2014/main" id="{96803D75-2540-5C48-8EA7-3F357793E21A}"/>
                </a:ext>
              </a:extLst>
            </p:cNvPr>
            <p:cNvSpPr/>
            <p:nvPr/>
          </p:nvSpPr>
          <p:spPr>
            <a:xfrm>
              <a:off x="8296075" y="2179525"/>
              <a:ext cx="304025" cy="316975"/>
            </a:xfrm>
            <a:custGeom>
              <a:avLst/>
              <a:gdLst/>
              <a:ahLst/>
              <a:cxnLst/>
              <a:rect l="l" t="t" r="r" b="b"/>
              <a:pathLst>
                <a:path w="12161" h="12679" extrusionOk="0">
                  <a:moveTo>
                    <a:pt x="9630" y="2783"/>
                  </a:moveTo>
                  <a:cubicBezTo>
                    <a:pt x="10198" y="2796"/>
                    <a:pt x="10396" y="3062"/>
                    <a:pt x="10231" y="3488"/>
                  </a:cubicBezTo>
                  <a:cubicBezTo>
                    <a:pt x="10034" y="3997"/>
                    <a:pt x="9754" y="4478"/>
                    <a:pt x="9571" y="4993"/>
                  </a:cubicBezTo>
                  <a:cubicBezTo>
                    <a:pt x="9369" y="5538"/>
                    <a:pt x="9218" y="6102"/>
                    <a:pt x="9085" y="6665"/>
                  </a:cubicBezTo>
                  <a:cubicBezTo>
                    <a:pt x="9014" y="6962"/>
                    <a:pt x="8872" y="7213"/>
                    <a:pt x="8645" y="7213"/>
                  </a:cubicBezTo>
                  <a:cubicBezTo>
                    <a:pt x="8578" y="7213"/>
                    <a:pt x="8503" y="7191"/>
                    <a:pt x="8420" y="7141"/>
                  </a:cubicBezTo>
                  <a:cubicBezTo>
                    <a:pt x="7710" y="6715"/>
                    <a:pt x="7045" y="6201"/>
                    <a:pt x="6403" y="5675"/>
                  </a:cubicBezTo>
                  <a:cubicBezTo>
                    <a:pt x="6087" y="5418"/>
                    <a:pt x="6184" y="5078"/>
                    <a:pt x="6509" y="4840"/>
                  </a:cubicBezTo>
                  <a:cubicBezTo>
                    <a:pt x="7353" y="4231"/>
                    <a:pt x="8195" y="3616"/>
                    <a:pt x="9053" y="3025"/>
                  </a:cubicBezTo>
                  <a:cubicBezTo>
                    <a:pt x="9254" y="2888"/>
                    <a:pt x="9511" y="2829"/>
                    <a:pt x="9630" y="2783"/>
                  </a:cubicBezTo>
                  <a:close/>
                  <a:moveTo>
                    <a:pt x="9529" y="0"/>
                  </a:moveTo>
                  <a:cubicBezTo>
                    <a:pt x="6409" y="3246"/>
                    <a:pt x="3199" y="6582"/>
                    <a:pt x="0" y="9910"/>
                  </a:cubicBezTo>
                  <a:cubicBezTo>
                    <a:pt x="440" y="10403"/>
                    <a:pt x="711" y="10641"/>
                    <a:pt x="982" y="10641"/>
                  </a:cubicBezTo>
                  <a:cubicBezTo>
                    <a:pt x="1229" y="10641"/>
                    <a:pt x="1475" y="10445"/>
                    <a:pt x="1848" y="10066"/>
                  </a:cubicBezTo>
                  <a:cubicBezTo>
                    <a:pt x="2755" y="9135"/>
                    <a:pt x="3639" y="8187"/>
                    <a:pt x="4570" y="7279"/>
                  </a:cubicBezTo>
                  <a:cubicBezTo>
                    <a:pt x="4735" y="7117"/>
                    <a:pt x="5043" y="6953"/>
                    <a:pt x="5260" y="6953"/>
                  </a:cubicBezTo>
                  <a:cubicBezTo>
                    <a:pt x="5296" y="6953"/>
                    <a:pt x="5329" y="6957"/>
                    <a:pt x="5359" y="6967"/>
                  </a:cubicBezTo>
                  <a:cubicBezTo>
                    <a:pt x="5927" y="7146"/>
                    <a:pt x="6472" y="7426"/>
                    <a:pt x="6977" y="7741"/>
                  </a:cubicBezTo>
                  <a:cubicBezTo>
                    <a:pt x="7425" y="8025"/>
                    <a:pt x="7540" y="8462"/>
                    <a:pt x="7333" y="8993"/>
                  </a:cubicBezTo>
                  <a:cubicBezTo>
                    <a:pt x="6958" y="9965"/>
                    <a:pt x="6619" y="10951"/>
                    <a:pt x="6243" y="12005"/>
                  </a:cubicBezTo>
                  <a:cubicBezTo>
                    <a:pt x="7016" y="12234"/>
                    <a:pt x="7773" y="12459"/>
                    <a:pt x="8516" y="12678"/>
                  </a:cubicBezTo>
                  <a:cubicBezTo>
                    <a:pt x="8773" y="11867"/>
                    <a:pt x="8974" y="11161"/>
                    <a:pt x="9213" y="10474"/>
                  </a:cubicBezTo>
                  <a:cubicBezTo>
                    <a:pt x="10142" y="7774"/>
                    <a:pt x="11083" y="5079"/>
                    <a:pt x="12036" y="2388"/>
                  </a:cubicBezTo>
                  <a:cubicBezTo>
                    <a:pt x="12160" y="2031"/>
                    <a:pt x="12087" y="1834"/>
                    <a:pt x="11775" y="1623"/>
                  </a:cubicBezTo>
                  <a:cubicBezTo>
                    <a:pt x="11037" y="1128"/>
                    <a:pt x="10332" y="587"/>
                    <a:pt x="952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58;p28">
              <a:extLst>
                <a:ext uri="{FF2B5EF4-FFF2-40B4-BE49-F238E27FC236}">
                  <a16:creationId xmlns:a16="http://schemas.microsoft.com/office/drawing/2014/main" id="{97BBAAF2-3918-BF4E-9DBE-18E19C9D99C9}"/>
                </a:ext>
              </a:extLst>
            </p:cNvPr>
            <p:cNvSpPr/>
            <p:nvPr/>
          </p:nvSpPr>
          <p:spPr>
            <a:xfrm>
              <a:off x="8448250" y="2249075"/>
              <a:ext cx="107725" cy="110775"/>
            </a:xfrm>
            <a:custGeom>
              <a:avLst/>
              <a:gdLst/>
              <a:ahLst/>
              <a:cxnLst/>
              <a:rect l="l" t="t" r="r" b="b"/>
              <a:pathLst>
                <a:path w="4309" h="4431" extrusionOk="0">
                  <a:moveTo>
                    <a:pt x="3048" y="1141"/>
                  </a:moveTo>
                  <a:lnTo>
                    <a:pt x="3048" y="1141"/>
                  </a:lnTo>
                  <a:cubicBezTo>
                    <a:pt x="2704" y="1985"/>
                    <a:pt x="2430" y="2673"/>
                    <a:pt x="2127" y="3419"/>
                  </a:cubicBezTo>
                  <a:cubicBezTo>
                    <a:pt x="1770" y="3196"/>
                    <a:pt x="1398" y="2961"/>
                    <a:pt x="939" y="2677"/>
                  </a:cubicBezTo>
                  <a:cubicBezTo>
                    <a:pt x="1650" y="2159"/>
                    <a:pt x="2287" y="1696"/>
                    <a:pt x="3048" y="1141"/>
                  </a:cubicBezTo>
                  <a:close/>
                  <a:moveTo>
                    <a:pt x="3543" y="1"/>
                  </a:moveTo>
                  <a:cubicBezTo>
                    <a:pt x="3424" y="47"/>
                    <a:pt x="3167" y="106"/>
                    <a:pt x="2966" y="243"/>
                  </a:cubicBezTo>
                  <a:cubicBezTo>
                    <a:pt x="2108" y="834"/>
                    <a:pt x="1265" y="1449"/>
                    <a:pt x="422" y="2058"/>
                  </a:cubicBezTo>
                  <a:cubicBezTo>
                    <a:pt x="97" y="2296"/>
                    <a:pt x="0" y="2635"/>
                    <a:pt x="316" y="2892"/>
                  </a:cubicBezTo>
                  <a:cubicBezTo>
                    <a:pt x="958" y="3419"/>
                    <a:pt x="1623" y="3933"/>
                    <a:pt x="2333" y="4359"/>
                  </a:cubicBezTo>
                  <a:cubicBezTo>
                    <a:pt x="2416" y="4408"/>
                    <a:pt x="2490" y="4430"/>
                    <a:pt x="2558" y="4430"/>
                  </a:cubicBezTo>
                  <a:cubicBezTo>
                    <a:pt x="2785" y="4430"/>
                    <a:pt x="2927" y="4180"/>
                    <a:pt x="2998" y="3882"/>
                  </a:cubicBezTo>
                  <a:cubicBezTo>
                    <a:pt x="3131" y="3319"/>
                    <a:pt x="3282" y="2755"/>
                    <a:pt x="3484" y="2210"/>
                  </a:cubicBezTo>
                  <a:cubicBezTo>
                    <a:pt x="3667" y="1696"/>
                    <a:pt x="3947" y="1215"/>
                    <a:pt x="4144" y="706"/>
                  </a:cubicBezTo>
                  <a:cubicBezTo>
                    <a:pt x="4309" y="280"/>
                    <a:pt x="4111" y="14"/>
                    <a:pt x="3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59;p28">
              <a:extLst>
                <a:ext uri="{FF2B5EF4-FFF2-40B4-BE49-F238E27FC236}">
                  <a16:creationId xmlns:a16="http://schemas.microsoft.com/office/drawing/2014/main" id="{C264DCC3-1D98-2C4C-BD9E-F2F196BEF845}"/>
                </a:ext>
              </a:extLst>
            </p:cNvPr>
            <p:cNvSpPr/>
            <p:nvPr/>
          </p:nvSpPr>
          <p:spPr>
            <a:xfrm>
              <a:off x="8099100" y="1941550"/>
              <a:ext cx="366950" cy="360725"/>
            </a:xfrm>
            <a:custGeom>
              <a:avLst/>
              <a:gdLst/>
              <a:ahLst/>
              <a:cxnLst/>
              <a:rect l="l" t="t" r="r" b="b"/>
              <a:pathLst>
                <a:path w="14678" h="14429" extrusionOk="0">
                  <a:moveTo>
                    <a:pt x="5304" y="659"/>
                  </a:moveTo>
                  <a:cubicBezTo>
                    <a:pt x="5608" y="659"/>
                    <a:pt x="5920" y="684"/>
                    <a:pt x="6243" y="732"/>
                  </a:cubicBezTo>
                  <a:cubicBezTo>
                    <a:pt x="7879" y="980"/>
                    <a:pt x="8746" y="2226"/>
                    <a:pt x="8452" y="3854"/>
                  </a:cubicBezTo>
                  <a:cubicBezTo>
                    <a:pt x="8365" y="4321"/>
                    <a:pt x="8214" y="4775"/>
                    <a:pt x="8136" y="5243"/>
                  </a:cubicBezTo>
                  <a:cubicBezTo>
                    <a:pt x="8108" y="5413"/>
                    <a:pt x="8167" y="5682"/>
                    <a:pt x="8283" y="5760"/>
                  </a:cubicBezTo>
                  <a:cubicBezTo>
                    <a:pt x="8326" y="5789"/>
                    <a:pt x="8391" y="5801"/>
                    <a:pt x="8463" y="5801"/>
                  </a:cubicBezTo>
                  <a:cubicBezTo>
                    <a:pt x="8589" y="5801"/>
                    <a:pt x="8735" y="5762"/>
                    <a:pt x="8819" y="5701"/>
                  </a:cubicBezTo>
                  <a:cubicBezTo>
                    <a:pt x="9451" y="5236"/>
                    <a:pt x="10174" y="5116"/>
                    <a:pt x="10909" y="5116"/>
                  </a:cubicBezTo>
                  <a:cubicBezTo>
                    <a:pt x="10980" y="5116"/>
                    <a:pt x="11050" y="5117"/>
                    <a:pt x="11120" y="5119"/>
                  </a:cubicBezTo>
                  <a:cubicBezTo>
                    <a:pt x="12683" y="5169"/>
                    <a:pt x="13801" y="6957"/>
                    <a:pt x="13224" y="8507"/>
                  </a:cubicBezTo>
                  <a:cubicBezTo>
                    <a:pt x="12696" y="9923"/>
                    <a:pt x="11849" y="11160"/>
                    <a:pt x="10588" y="12018"/>
                  </a:cubicBezTo>
                  <a:cubicBezTo>
                    <a:pt x="9456" y="12783"/>
                    <a:pt x="8268" y="13498"/>
                    <a:pt x="6953" y="13627"/>
                  </a:cubicBezTo>
                  <a:cubicBezTo>
                    <a:pt x="5203" y="10825"/>
                    <a:pt x="3488" y="8076"/>
                    <a:pt x="1770" y="5330"/>
                  </a:cubicBezTo>
                  <a:cubicBezTo>
                    <a:pt x="1581" y="5036"/>
                    <a:pt x="1375" y="4757"/>
                    <a:pt x="1160" y="4483"/>
                  </a:cubicBezTo>
                  <a:cubicBezTo>
                    <a:pt x="687" y="3863"/>
                    <a:pt x="651" y="3427"/>
                    <a:pt x="1127" y="2819"/>
                  </a:cubicBezTo>
                  <a:cubicBezTo>
                    <a:pt x="2230" y="1404"/>
                    <a:pt x="3623" y="659"/>
                    <a:pt x="5304" y="659"/>
                  </a:cubicBezTo>
                  <a:close/>
                  <a:moveTo>
                    <a:pt x="5277" y="1"/>
                  </a:moveTo>
                  <a:cubicBezTo>
                    <a:pt x="3394" y="1"/>
                    <a:pt x="1755" y="877"/>
                    <a:pt x="564" y="2529"/>
                  </a:cubicBezTo>
                  <a:cubicBezTo>
                    <a:pt x="276" y="2933"/>
                    <a:pt x="188" y="3478"/>
                    <a:pt x="32" y="3964"/>
                  </a:cubicBezTo>
                  <a:cubicBezTo>
                    <a:pt x="1" y="4070"/>
                    <a:pt x="32" y="4235"/>
                    <a:pt x="97" y="4327"/>
                  </a:cubicBezTo>
                  <a:cubicBezTo>
                    <a:pt x="569" y="5005"/>
                    <a:pt x="1096" y="5651"/>
                    <a:pt x="1532" y="6353"/>
                  </a:cubicBezTo>
                  <a:cubicBezTo>
                    <a:pt x="3026" y="8763"/>
                    <a:pt x="4483" y="11197"/>
                    <a:pt x="5974" y="13612"/>
                  </a:cubicBezTo>
                  <a:cubicBezTo>
                    <a:pt x="6313" y="14168"/>
                    <a:pt x="6564" y="14429"/>
                    <a:pt x="6978" y="14429"/>
                  </a:cubicBezTo>
                  <a:cubicBezTo>
                    <a:pt x="7161" y="14429"/>
                    <a:pt x="7377" y="14377"/>
                    <a:pt x="7646" y="14277"/>
                  </a:cubicBezTo>
                  <a:cubicBezTo>
                    <a:pt x="8787" y="13856"/>
                    <a:pt x="9932" y="13365"/>
                    <a:pt x="10950" y="12714"/>
                  </a:cubicBezTo>
                  <a:cubicBezTo>
                    <a:pt x="12444" y="11761"/>
                    <a:pt x="13434" y="10325"/>
                    <a:pt x="13998" y="8653"/>
                  </a:cubicBezTo>
                  <a:cubicBezTo>
                    <a:pt x="14677" y="6631"/>
                    <a:pt x="13196" y="4418"/>
                    <a:pt x="11124" y="4326"/>
                  </a:cubicBezTo>
                  <a:cubicBezTo>
                    <a:pt x="11072" y="4323"/>
                    <a:pt x="11019" y="4322"/>
                    <a:pt x="10965" y="4322"/>
                  </a:cubicBezTo>
                  <a:cubicBezTo>
                    <a:pt x="10357" y="4322"/>
                    <a:pt x="9739" y="4479"/>
                    <a:pt x="9094" y="4555"/>
                  </a:cubicBezTo>
                  <a:cubicBezTo>
                    <a:pt x="9136" y="4258"/>
                    <a:pt x="9172" y="3955"/>
                    <a:pt x="9218" y="3652"/>
                  </a:cubicBezTo>
                  <a:cubicBezTo>
                    <a:pt x="9415" y="2268"/>
                    <a:pt x="8554" y="678"/>
                    <a:pt x="7206" y="288"/>
                  </a:cubicBezTo>
                  <a:cubicBezTo>
                    <a:pt x="6541" y="95"/>
                    <a:pt x="5896" y="1"/>
                    <a:pt x="5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0;p28">
              <a:extLst>
                <a:ext uri="{FF2B5EF4-FFF2-40B4-BE49-F238E27FC236}">
                  <a16:creationId xmlns:a16="http://schemas.microsoft.com/office/drawing/2014/main" id="{DF2BAF79-5C4D-7646-B38C-0B0F5931B643}"/>
                </a:ext>
              </a:extLst>
            </p:cNvPr>
            <p:cNvSpPr/>
            <p:nvPr/>
          </p:nvSpPr>
          <p:spPr>
            <a:xfrm>
              <a:off x="8115375" y="1958025"/>
              <a:ext cx="328750" cy="324175"/>
            </a:xfrm>
            <a:custGeom>
              <a:avLst/>
              <a:gdLst/>
              <a:ahLst/>
              <a:cxnLst/>
              <a:rect l="l" t="t" r="r" b="b"/>
              <a:pathLst>
                <a:path w="13150" h="12967" extrusionOk="0">
                  <a:moveTo>
                    <a:pt x="4245" y="2008"/>
                  </a:moveTo>
                  <a:cubicBezTo>
                    <a:pt x="4992" y="2040"/>
                    <a:pt x="5551" y="2256"/>
                    <a:pt x="5853" y="2892"/>
                  </a:cubicBezTo>
                  <a:cubicBezTo>
                    <a:pt x="6147" y="3507"/>
                    <a:pt x="5940" y="4047"/>
                    <a:pt x="5528" y="4510"/>
                  </a:cubicBezTo>
                  <a:cubicBezTo>
                    <a:pt x="5129" y="4960"/>
                    <a:pt x="4698" y="5382"/>
                    <a:pt x="4240" y="5771"/>
                  </a:cubicBezTo>
                  <a:cubicBezTo>
                    <a:pt x="4206" y="5802"/>
                    <a:pt x="4137" y="5817"/>
                    <a:pt x="4059" y="5817"/>
                  </a:cubicBezTo>
                  <a:cubicBezTo>
                    <a:pt x="3930" y="5817"/>
                    <a:pt x="3777" y="5778"/>
                    <a:pt x="3717" y="5711"/>
                  </a:cubicBezTo>
                  <a:cubicBezTo>
                    <a:pt x="3168" y="5130"/>
                    <a:pt x="2608" y="4543"/>
                    <a:pt x="2159" y="3883"/>
                  </a:cubicBezTo>
                  <a:cubicBezTo>
                    <a:pt x="2017" y="3677"/>
                    <a:pt x="2099" y="3136"/>
                    <a:pt x="2282" y="2938"/>
                  </a:cubicBezTo>
                  <a:cubicBezTo>
                    <a:pt x="2814" y="2361"/>
                    <a:pt x="3520" y="2044"/>
                    <a:pt x="4245" y="2008"/>
                  </a:cubicBezTo>
                  <a:close/>
                  <a:moveTo>
                    <a:pt x="8507" y="7257"/>
                  </a:moveTo>
                  <a:cubicBezTo>
                    <a:pt x="9424" y="7357"/>
                    <a:pt x="9832" y="7572"/>
                    <a:pt x="10057" y="8164"/>
                  </a:cubicBezTo>
                  <a:cubicBezTo>
                    <a:pt x="10322" y="8864"/>
                    <a:pt x="10175" y="9535"/>
                    <a:pt x="9584" y="10052"/>
                  </a:cubicBezTo>
                  <a:cubicBezTo>
                    <a:pt x="9130" y="10450"/>
                    <a:pt x="8626" y="10785"/>
                    <a:pt x="8158" y="11170"/>
                  </a:cubicBezTo>
                  <a:cubicBezTo>
                    <a:pt x="8023" y="11281"/>
                    <a:pt x="7903" y="11333"/>
                    <a:pt x="7795" y="11333"/>
                  </a:cubicBezTo>
                  <a:cubicBezTo>
                    <a:pt x="7642" y="11333"/>
                    <a:pt x="7511" y="11229"/>
                    <a:pt x="7394" y="11033"/>
                  </a:cubicBezTo>
                  <a:cubicBezTo>
                    <a:pt x="6953" y="10295"/>
                    <a:pt x="6513" y="9562"/>
                    <a:pt x="6092" y="8810"/>
                  </a:cubicBezTo>
                  <a:cubicBezTo>
                    <a:pt x="5831" y="8342"/>
                    <a:pt x="5940" y="7994"/>
                    <a:pt x="6458" y="7815"/>
                  </a:cubicBezTo>
                  <a:cubicBezTo>
                    <a:pt x="7127" y="7591"/>
                    <a:pt x="7824" y="7440"/>
                    <a:pt x="8507" y="7257"/>
                  </a:cubicBezTo>
                  <a:close/>
                  <a:moveTo>
                    <a:pt x="4653" y="0"/>
                  </a:moveTo>
                  <a:cubicBezTo>
                    <a:pt x="2972" y="0"/>
                    <a:pt x="1580" y="745"/>
                    <a:pt x="477" y="2160"/>
                  </a:cubicBezTo>
                  <a:cubicBezTo>
                    <a:pt x="0" y="2768"/>
                    <a:pt x="36" y="3204"/>
                    <a:pt x="509" y="3824"/>
                  </a:cubicBezTo>
                  <a:cubicBezTo>
                    <a:pt x="724" y="4098"/>
                    <a:pt x="930" y="4377"/>
                    <a:pt x="1119" y="4671"/>
                  </a:cubicBezTo>
                  <a:cubicBezTo>
                    <a:pt x="2837" y="7417"/>
                    <a:pt x="4552" y="10166"/>
                    <a:pt x="6302" y="12967"/>
                  </a:cubicBezTo>
                  <a:cubicBezTo>
                    <a:pt x="7617" y="12839"/>
                    <a:pt x="8805" y="12124"/>
                    <a:pt x="9937" y="11359"/>
                  </a:cubicBezTo>
                  <a:cubicBezTo>
                    <a:pt x="11197" y="10501"/>
                    <a:pt x="12045" y="9264"/>
                    <a:pt x="12573" y="7848"/>
                  </a:cubicBezTo>
                  <a:cubicBezTo>
                    <a:pt x="13150" y="6298"/>
                    <a:pt x="12032" y="4510"/>
                    <a:pt x="10469" y="4460"/>
                  </a:cubicBezTo>
                  <a:cubicBezTo>
                    <a:pt x="10399" y="4458"/>
                    <a:pt x="10329" y="4457"/>
                    <a:pt x="10259" y="4457"/>
                  </a:cubicBezTo>
                  <a:cubicBezTo>
                    <a:pt x="9524" y="4457"/>
                    <a:pt x="8800" y="4577"/>
                    <a:pt x="8168" y="5042"/>
                  </a:cubicBezTo>
                  <a:cubicBezTo>
                    <a:pt x="8084" y="5103"/>
                    <a:pt x="7938" y="5142"/>
                    <a:pt x="7812" y="5142"/>
                  </a:cubicBezTo>
                  <a:cubicBezTo>
                    <a:pt x="7740" y="5142"/>
                    <a:pt x="7675" y="5130"/>
                    <a:pt x="7632" y="5101"/>
                  </a:cubicBezTo>
                  <a:cubicBezTo>
                    <a:pt x="7516" y="5023"/>
                    <a:pt x="7457" y="4754"/>
                    <a:pt x="7485" y="4584"/>
                  </a:cubicBezTo>
                  <a:cubicBezTo>
                    <a:pt x="7563" y="4116"/>
                    <a:pt x="7714" y="3662"/>
                    <a:pt x="7802" y="3195"/>
                  </a:cubicBezTo>
                  <a:cubicBezTo>
                    <a:pt x="8095" y="1568"/>
                    <a:pt x="7228" y="321"/>
                    <a:pt x="5592" y="73"/>
                  </a:cubicBezTo>
                  <a:cubicBezTo>
                    <a:pt x="5269" y="25"/>
                    <a:pt x="4957" y="0"/>
                    <a:pt x="465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1;p28">
              <a:extLst>
                <a:ext uri="{FF2B5EF4-FFF2-40B4-BE49-F238E27FC236}">
                  <a16:creationId xmlns:a16="http://schemas.microsoft.com/office/drawing/2014/main" id="{2EA52E58-8433-E644-AA54-43C341CD8133}"/>
                </a:ext>
              </a:extLst>
            </p:cNvPr>
            <p:cNvSpPr/>
            <p:nvPr/>
          </p:nvSpPr>
          <p:spPr>
            <a:xfrm>
              <a:off x="8261100" y="2139425"/>
              <a:ext cx="112350" cy="101950"/>
            </a:xfrm>
            <a:custGeom>
              <a:avLst/>
              <a:gdLst/>
              <a:ahLst/>
              <a:cxnLst/>
              <a:rect l="l" t="t" r="r" b="b"/>
              <a:pathLst>
                <a:path w="4494" h="4078" extrusionOk="0">
                  <a:moveTo>
                    <a:pt x="2797" y="741"/>
                  </a:moveTo>
                  <a:cubicBezTo>
                    <a:pt x="3048" y="741"/>
                    <a:pt x="3463" y="907"/>
                    <a:pt x="3480" y="1032"/>
                  </a:cubicBezTo>
                  <a:cubicBezTo>
                    <a:pt x="3526" y="1375"/>
                    <a:pt x="3484" y="1825"/>
                    <a:pt x="3283" y="2081"/>
                  </a:cubicBezTo>
                  <a:cubicBezTo>
                    <a:pt x="2958" y="2502"/>
                    <a:pt x="2476" y="2805"/>
                    <a:pt x="2051" y="3167"/>
                  </a:cubicBezTo>
                  <a:cubicBezTo>
                    <a:pt x="1601" y="2525"/>
                    <a:pt x="1170" y="1907"/>
                    <a:pt x="625" y="1123"/>
                  </a:cubicBezTo>
                  <a:cubicBezTo>
                    <a:pt x="1372" y="981"/>
                    <a:pt x="2055" y="815"/>
                    <a:pt x="2751" y="743"/>
                  </a:cubicBezTo>
                  <a:cubicBezTo>
                    <a:pt x="2766" y="742"/>
                    <a:pt x="2781" y="741"/>
                    <a:pt x="2797" y="741"/>
                  </a:cubicBezTo>
                  <a:close/>
                  <a:moveTo>
                    <a:pt x="2678" y="1"/>
                  </a:moveTo>
                  <a:cubicBezTo>
                    <a:pt x="1995" y="184"/>
                    <a:pt x="1298" y="335"/>
                    <a:pt x="629" y="560"/>
                  </a:cubicBezTo>
                  <a:cubicBezTo>
                    <a:pt x="111" y="739"/>
                    <a:pt x="1" y="1086"/>
                    <a:pt x="262" y="1555"/>
                  </a:cubicBezTo>
                  <a:cubicBezTo>
                    <a:pt x="684" y="2306"/>
                    <a:pt x="1124" y="3040"/>
                    <a:pt x="1564" y="3777"/>
                  </a:cubicBezTo>
                  <a:cubicBezTo>
                    <a:pt x="1682" y="3973"/>
                    <a:pt x="1812" y="4077"/>
                    <a:pt x="1965" y="4077"/>
                  </a:cubicBezTo>
                  <a:cubicBezTo>
                    <a:pt x="2074" y="4077"/>
                    <a:pt x="2194" y="4025"/>
                    <a:pt x="2329" y="3914"/>
                  </a:cubicBezTo>
                  <a:cubicBezTo>
                    <a:pt x="2797" y="3529"/>
                    <a:pt x="3301" y="3194"/>
                    <a:pt x="3755" y="2796"/>
                  </a:cubicBezTo>
                  <a:cubicBezTo>
                    <a:pt x="4346" y="2279"/>
                    <a:pt x="4493" y="1608"/>
                    <a:pt x="4228" y="908"/>
                  </a:cubicBezTo>
                  <a:cubicBezTo>
                    <a:pt x="4003" y="316"/>
                    <a:pt x="3595" y="101"/>
                    <a:pt x="26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2;p28">
              <a:extLst>
                <a:ext uri="{FF2B5EF4-FFF2-40B4-BE49-F238E27FC236}">
                  <a16:creationId xmlns:a16="http://schemas.microsoft.com/office/drawing/2014/main" id="{E621EDDB-F708-EB42-A6B8-76FE223AF176}"/>
                </a:ext>
              </a:extLst>
            </p:cNvPr>
            <p:cNvSpPr/>
            <p:nvPr/>
          </p:nvSpPr>
          <p:spPr>
            <a:xfrm>
              <a:off x="8165800" y="2008225"/>
              <a:ext cx="103250" cy="95225"/>
            </a:xfrm>
            <a:custGeom>
              <a:avLst/>
              <a:gdLst/>
              <a:ahLst/>
              <a:cxnLst/>
              <a:rect l="l" t="t" r="r" b="b"/>
              <a:pathLst>
                <a:path w="4130" h="3809" extrusionOk="0">
                  <a:moveTo>
                    <a:pt x="2177" y="619"/>
                  </a:moveTo>
                  <a:cubicBezTo>
                    <a:pt x="2244" y="619"/>
                    <a:pt x="2313" y="623"/>
                    <a:pt x="2383" y="632"/>
                  </a:cubicBezTo>
                  <a:cubicBezTo>
                    <a:pt x="2668" y="669"/>
                    <a:pt x="3015" y="866"/>
                    <a:pt x="3158" y="1100"/>
                  </a:cubicBezTo>
                  <a:cubicBezTo>
                    <a:pt x="3259" y="1269"/>
                    <a:pt x="3153" y="1664"/>
                    <a:pt x="3011" y="1875"/>
                  </a:cubicBezTo>
                  <a:lnTo>
                    <a:pt x="3012" y="1875"/>
                  </a:lnTo>
                  <a:cubicBezTo>
                    <a:pt x="2759" y="2245"/>
                    <a:pt x="2411" y="2548"/>
                    <a:pt x="2104" y="2878"/>
                  </a:cubicBezTo>
                  <a:cubicBezTo>
                    <a:pt x="1631" y="2323"/>
                    <a:pt x="1187" y="1801"/>
                    <a:pt x="733" y="1265"/>
                  </a:cubicBezTo>
                  <a:cubicBezTo>
                    <a:pt x="1052" y="1004"/>
                    <a:pt x="1537" y="619"/>
                    <a:pt x="2177" y="619"/>
                  </a:cubicBezTo>
                  <a:close/>
                  <a:moveTo>
                    <a:pt x="2227" y="0"/>
                  </a:moveTo>
                  <a:cubicBezTo>
                    <a:pt x="1503" y="36"/>
                    <a:pt x="797" y="352"/>
                    <a:pt x="265" y="930"/>
                  </a:cubicBezTo>
                  <a:cubicBezTo>
                    <a:pt x="82" y="1128"/>
                    <a:pt x="0" y="1669"/>
                    <a:pt x="142" y="1875"/>
                  </a:cubicBezTo>
                  <a:cubicBezTo>
                    <a:pt x="591" y="2535"/>
                    <a:pt x="1151" y="3121"/>
                    <a:pt x="1700" y="3703"/>
                  </a:cubicBezTo>
                  <a:cubicBezTo>
                    <a:pt x="1761" y="3769"/>
                    <a:pt x="1914" y="3808"/>
                    <a:pt x="2043" y="3808"/>
                  </a:cubicBezTo>
                  <a:cubicBezTo>
                    <a:pt x="2120" y="3808"/>
                    <a:pt x="2189" y="3794"/>
                    <a:pt x="2223" y="3763"/>
                  </a:cubicBezTo>
                  <a:cubicBezTo>
                    <a:pt x="2681" y="3373"/>
                    <a:pt x="3112" y="2952"/>
                    <a:pt x="3511" y="2502"/>
                  </a:cubicBezTo>
                  <a:cubicBezTo>
                    <a:pt x="3923" y="2039"/>
                    <a:pt x="4130" y="1499"/>
                    <a:pt x="3836" y="884"/>
                  </a:cubicBezTo>
                  <a:cubicBezTo>
                    <a:pt x="3534" y="247"/>
                    <a:pt x="2975" y="32"/>
                    <a:pt x="2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3;p28">
              <a:extLst>
                <a:ext uri="{FF2B5EF4-FFF2-40B4-BE49-F238E27FC236}">
                  <a16:creationId xmlns:a16="http://schemas.microsoft.com/office/drawing/2014/main" id="{4C7152F8-B8EA-9044-9006-894C1D8DD2A5}"/>
                </a:ext>
              </a:extLst>
            </p:cNvPr>
            <p:cNvSpPr/>
            <p:nvPr/>
          </p:nvSpPr>
          <p:spPr>
            <a:xfrm>
              <a:off x="6292350" y="1906300"/>
              <a:ext cx="1869625" cy="2274450"/>
            </a:xfrm>
            <a:custGeom>
              <a:avLst/>
              <a:gdLst/>
              <a:ahLst/>
              <a:cxnLst/>
              <a:rect l="l" t="t" r="r" b="b"/>
              <a:pathLst>
                <a:path w="74785" h="90978" extrusionOk="0">
                  <a:moveTo>
                    <a:pt x="69167" y="14155"/>
                  </a:moveTo>
                  <a:cubicBezTo>
                    <a:pt x="69879" y="14155"/>
                    <a:pt x="70662" y="14788"/>
                    <a:pt x="71066" y="15786"/>
                  </a:cubicBezTo>
                  <a:cubicBezTo>
                    <a:pt x="71418" y="16662"/>
                    <a:pt x="70892" y="17546"/>
                    <a:pt x="69778" y="17913"/>
                  </a:cubicBezTo>
                  <a:cubicBezTo>
                    <a:pt x="69388" y="16690"/>
                    <a:pt x="69012" y="15489"/>
                    <a:pt x="68637" y="14288"/>
                  </a:cubicBezTo>
                  <a:cubicBezTo>
                    <a:pt x="68804" y="14198"/>
                    <a:pt x="68983" y="14155"/>
                    <a:pt x="69167" y="14155"/>
                  </a:cubicBezTo>
                  <a:close/>
                  <a:moveTo>
                    <a:pt x="67871" y="14613"/>
                  </a:moveTo>
                  <a:cubicBezTo>
                    <a:pt x="68242" y="15823"/>
                    <a:pt x="68605" y="17010"/>
                    <a:pt x="68976" y="18220"/>
                  </a:cubicBezTo>
                  <a:cubicBezTo>
                    <a:pt x="68755" y="18302"/>
                    <a:pt x="68538" y="18341"/>
                    <a:pt x="68330" y="18341"/>
                  </a:cubicBezTo>
                  <a:cubicBezTo>
                    <a:pt x="67618" y="18341"/>
                    <a:pt x="67004" y="17881"/>
                    <a:pt x="66657" y="17098"/>
                  </a:cubicBezTo>
                  <a:cubicBezTo>
                    <a:pt x="66216" y="16107"/>
                    <a:pt x="66584" y="15310"/>
                    <a:pt x="67871" y="14613"/>
                  </a:cubicBezTo>
                  <a:close/>
                  <a:moveTo>
                    <a:pt x="60263" y="16136"/>
                  </a:moveTo>
                  <a:cubicBezTo>
                    <a:pt x="60775" y="16136"/>
                    <a:pt x="61285" y="16298"/>
                    <a:pt x="61660" y="16616"/>
                  </a:cubicBezTo>
                  <a:cubicBezTo>
                    <a:pt x="62495" y="17321"/>
                    <a:pt x="62802" y="18417"/>
                    <a:pt x="62389" y="19325"/>
                  </a:cubicBezTo>
                  <a:cubicBezTo>
                    <a:pt x="61996" y="20205"/>
                    <a:pt x="61216" y="20397"/>
                    <a:pt x="60065" y="20415"/>
                  </a:cubicBezTo>
                  <a:cubicBezTo>
                    <a:pt x="60029" y="20418"/>
                    <a:pt x="59993" y="20420"/>
                    <a:pt x="59955" y="20420"/>
                  </a:cubicBezTo>
                  <a:cubicBezTo>
                    <a:pt x="59421" y="20420"/>
                    <a:pt x="58775" y="20113"/>
                    <a:pt x="58218" y="19582"/>
                  </a:cubicBezTo>
                  <a:cubicBezTo>
                    <a:pt x="57499" y="18894"/>
                    <a:pt x="57476" y="17889"/>
                    <a:pt x="58186" y="17203"/>
                  </a:cubicBezTo>
                  <a:cubicBezTo>
                    <a:pt x="58433" y="16958"/>
                    <a:pt x="58699" y="16733"/>
                    <a:pt x="58979" y="16528"/>
                  </a:cubicBezTo>
                  <a:cubicBezTo>
                    <a:pt x="59346" y="16265"/>
                    <a:pt x="59805" y="16136"/>
                    <a:pt x="60263" y="16136"/>
                  </a:cubicBezTo>
                  <a:close/>
                  <a:moveTo>
                    <a:pt x="59395" y="811"/>
                  </a:moveTo>
                  <a:cubicBezTo>
                    <a:pt x="60489" y="811"/>
                    <a:pt x="61478" y="1230"/>
                    <a:pt x="62228" y="2202"/>
                  </a:cubicBezTo>
                  <a:cubicBezTo>
                    <a:pt x="62329" y="2330"/>
                    <a:pt x="62457" y="2444"/>
                    <a:pt x="62540" y="2582"/>
                  </a:cubicBezTo>
                  <a:cubicBezTo>
                    <a:pt x="63503" y="4131"/>
                    <a:pt x="64973" y="4758"/>
                    <a:pt x="66711" y="4993"/>
                  </a:cubicBezTo>
                  <a:cubicBezTo>
                    <a:pt x="67518" y="5103"/>
                    <a:pt x="68320" y="5355"/>
                    <a:pt x="69090" y="5635"/>
                  </a:cubicBezTo>
                  <a:cubicBezTo>
                    <a:pt x="69791" y="5887"/>
                    <a:pt x="70533" y="7160"/>
                    <a:pt x="70488" y="7853"/>
                  </a:cubicBezTo>
                  <a:cubicBezTo>
                    <a:pt x="70429" y="8824"/>
                    <a:pt x="69302" y="9962"/>
                    <a:pt x="68330" y="10025"/>
                  </a:cubicBezTo>
                  <a:cubicBezTo>
                    <a:pt x="68149" y="10036"/>
                    <a:pt x="67964" y="10045"/>
                    <a:pt x="67781" y="10045"/>
                  </a:cubicBezTo>
                  <a:cubicBezTo>
                    <a:pt x="67653" y="10045"/>
                    <a:pt x="67525" y="10041"/>
                    <a:pt x="67399" y="10030"/>
                  </a:cubicBezTo>
                  <a:cubicBezTo>
                    <a:pt x="67294" y="10020"/>
                    <a:pt x="67193" y="10016"/>
                    <a:pt x="67093" y="10016"/>
                  </a:cubicBezTo>
                  <a:cubicBezTo>
                    <a:pt x="65982" y="10016"/>
                    <a:pt x="65144" y="10589"/>
                    <a:pt x="64590" y="11510"/>
                  </a:cubicBezTo>
                  <a:cubicBezTo>
                    <a:pt x="63990" y="12506"/>
                    <a:pt x="63162" y="12899"/>
                    <a:pt x="62094" y="12899"/>
                  </a:cubicBezTo>
                  <a:cubicBezTo>
                    <a:pt x="62075" y="12899"/>
                    <a:pt x="62055" y="12899"/>
                    <a:pt x="62036" y="12899"/>
                  </a:cubicBezTo>
                  <a:cubicBezTo>
                    <a:pt x="60940" y="12881"/>
                    <a:pt x="59840" y="12849"/>
                    <a:pt x="58750" y="12749"/>
                  </a:cubicBezTo>
                  <a:cubicBezTo>
                    <a:pt x="58550" y="12731"/>
                    <a:pt x="58355" y="12722"/>
                    <a:pt x="58165" y="12722"/>
                  </a:cubicBezTo>
                  <a:cubicBezTo>
                    <a:pt x="56637" y="12722"/>
                    <a:pt x="55418" y="13305"/>
                    <a:pt x="54419" y="14646"/>
                  </a:cubicBezTo>
                  <a:cubicBezTo>
                    <a:pt x="53950" y="15269"/>
                    <a:pt x="54102" y="15660"/>
                    <a:pt x="54285" y="16209"/>
                  </a:cubicBezTo>
                  <a:cubicBezTo>
                    <a:pt x="54546" y="17007"/>
                    <a:pt x="54767" y="17818"/>
                    <a:pt x="55000" y="18624"/>
                  </a:cubicBezTo>
                  <a:cubicBezTo>
                    <a:pt x="55033" y="18731"/>
                    <a:pt x="55078" y="18854"/>
                    <a:pt x="55051" y="18950"/>
                  </a:cubicBezTo>
                  <a:cubicBezTo>
                    <a:pt x="54968" y="19230"/>
                    <a:pt x="54854" y="19505"/>
                    <a:pt x="54749" y="19779"/>
                  </a:cubicBezTo>
                  <a:cubicBezTo>
                    <a:pt x="54487" y="19684"/>
                    <a:pt x="54221" y="19583"/>
                    <a:pt x="53960" y="19482"/>
                  </a:cubicBezTo>
                  <a:cubicBezTo>
                    <a:pt x="53927" y="19468"/>
                    <a:pt x="53900" y="19436"/>
                    <a:pt x="53882" y="19404"/>
                  </a:cubicBezTo>
                  <a:cubicBezTo>
                    <a:pt x="53443" y="18483"/>
                    <a:pt x="52543" y="18492"/>
                    <a:pt x="51728" y="18359"/>
                  </a:cubicBezTo>
                  <a:cubicBezTo>
                    <a:pt x="51646" y="18346"/>
                    <a:pt x="51566" y="18339"/>
                    <a:pt x="51489" y="18339"/>
                  </a:cubicBezTo>
                  <a:cubicBezTo>
                    <a:pt x="50974" y="18339"/>
                    <a:pt x="50581" y="18627"/>
                    <a:pt x="50362" y="19138"/>
                  </a:cubicBezTo>
                  <a:cubicBezTo>
                    <a:pt x="50304" y="19291"/>
                    <a:pt x="50260" y="19449"/>
                    <a:pt x="50229" y="19610"/>
                  </a:cubicBezTo>
                  <a:cubicBezTo>
                    <a:pt x="49848" y="21600"/>
                    <a:pt x="50885" y="23827"/>
                    <a:pt x="52896" y="25097"/>
                  </a:cubicBezTo>
                  <a:cubicBezTo>
                    <a:pt x="52617" y="25298"/>
                    <a:pt x="52420" y="25486"/>
                    <a:pt x="52191" y="25597"/>
                  </a:cubicBezTo>
                  <a:cubicBezTo>
                    <a:pt x="51701" y="25834"/>
                    <a:pt x="51201" y="26067"/>
                    <a:pt x="50683" y="26246"/>
                  </a:cubicBezTo>
                  <a:cubicBezTo>
                    <a:pt x="50491" y="26313"/>
                    <a:pt x="50317" y="26345"/>
                    <a:pt x="50162" y="26345"/>
                  </a:cubicBezTo>
                  <a:cubicBezTo>
                    <a:pt x="49628" y="26345"/>
                    <a:pt x="49331" y="25957"/>
                    <a:pt x="49349" y="25260"/>
                  </a:cubicBezTo>
                  <a:cubicBezTo>
                    <a:pt x="49381" y="23757"/>
                    <a:pt x="49316" y="23674"/>
                    <a:pt x="47854" y="23257"/>
                  </a:cubicBezTo>
                  <a:cubicBezTo>
                    <a:pt x="47484" y="23152"/>
                    <a:pt x="47117" y="23042"/>
                    <a:pt x="46754" y="22914"/>
                  </a:cubicBezTo>
                  <a:cubicBezTo>
                    <a:pt x="45481" y="22451"/>
                    <a:pt x="44756" y="21162"/>
                    <a:pt x="45169" y="19879"/>
                  </a:cubicBezTo>
                  <a:cubicBezTo>
                    <a:pt x="45412" y="19123"/>
                    <a:pt x="45815" y="18413"/>
                    <a:pt x="46218" y="17725"/>
                  </a:cubicBezTo>
                  <a:cubicBezTo>
                    <a:pt x="46640" y="17020"/>
                    <a:pt x="47149" y="16364"/>
                    <a:pt x="47621" y="15690"/>
                  </a:cubicBezTo>
                  <a:cubicBezTo>
                    <a:pt x="47974" y="15195"/>
                    <a:pt x="47993" y="14664"/>
                    <a:pt x="47785" y="14123"/>
                  </a:cubicBezTo>
                  <a:cubicBezTo>
                    <a:pt x="47644" y="13747"/>
                    <a:pt x="47483" y="13371"/>
                    <a:pt x="47291" y="13017"/>
                  </a:cubicBezTo>
                  <a:cubicBezTo>
                    <a:pt x="46328" y="11198"/>
                    <a:pt x="47053" y="8860"/>
                    <a:pt x="48986" y="7853"/>
                  </a:cubicBezTo>
                  <a:cubicBezTo>
                    <a:pt x="49716" y="7476"/>
                    <a:pt x="50463" y="7119"/>
                    <a:pt x="51223" y="6816"/>
                  </a:cubicBezTo>
                  <a:cubicBezTo>
                    <a:pt x="52868" y="6170"/>
                    <a:pt x="54083" y="5084"/>
                    <a:pt x="54890" y="3516"/>
                  </a:cubicBezTo>
                  <a:cubicBezTo>
                    <a:pt x="55678" y="1980"/>
                    <a:pt x="57007" y="1128"/>
                    <a:pt x="58653" y="871"/>
                  </a:cubicBezTo>
                  <a:cubicBezTo>
                    <a:pt x="58904" y="831"/>
                    <a:pt x="59152" y="811"/>
                    <a:pt x="59395" y="811"/>
                  </a:cubicBezTo>
                  <a:close/>
                  <a:moveTo>
                    <a:pt x="48177" y="35014"/>
                  </a:moveTo>
                  <a:cubicBezTo>
                    <a:pt x="48278" y="36564"/>
                    <a:pt x="48837" y="37902"/>
                    <a:pt x="49992" y="38851"/>
                  </a:cubicBezTo>
                  <a:cubicBezTo>
                    <a:pt x="51701" y="40258"/>
                    <a:pt x="53604" y="41354"/>
                    <a:pt x="55868" y="41610"/>
                  </a:cubicBezTo>
                  <a:cubicBezTo>
                    <a:pt x="56652" y="41701"/>
                    <a:pt x="57435" y="41766"/>
                    <a:pt x="58293" y="41853"/>
                  </a:cubicBezTo>
                  <a:cubicBezTo>
                    <a:pt x="58310" y="42151"/>
                    <a:pt x="58343" y="42454"/>
                    <a:pt x="58338" y="42755"/>
                  </a:cubicBezTo>
                  <a:cubicBezTo>
                    <a:pt x="58306" y="45418"/>
                    <a:pt x="57774" y="48027"/>
                    <a:pt x="57379" y="50648"/>
                  </a:cubicBezTo>
                  <a:lnTo>
                    <a:pt x="57380" y="50648"/>
                  </a:lnTo>
                  <a:cubicBezTo>
                    <a:pt x="57338" y="50919"/>
                    <a:pt x="57207" y="50969"/>
                    <a:pt x="57037" y="50969"/>
                  </a:cubicBezTo>
                  <a:cubicBezTo>
                    <a:pt x="56985" y="50969"/>
                    <a:pt x="56929" y="50964"/>
                    <a:pt x="56871" y="50960"/>
                  </a:cubicBezTo>
                  <a:cubicBezTo>
                    <a:pt x="54181" y="50782"/>
                    <a:pt x="51513" y="50465"/>
                    <a:pt x="48970" y="49489"/>
                  </a:cubicBezTo>
                  <a:cubicBezTo>
                    <a:pt x="47122" y="48788"/>
                    <a:pt x="45247" y="48155"/>
                    <a:pt x="43428" y="47398"/>
                  </a:cubicBezTo>
                  <a:cubicBezTo>
                    <a:pt x="42337" y="46950"/>
                    <a:pt x="41315" y="46317"/>
                    <a:pt x="40234" y="45753"/>
                  </a:cubicBezTo>
                  <a:cubicBezTo>
                    <a:pt x="43299" y="42449"/>
                    <a:pt x="46059" y="38983"/>
                    <a:pt x="48177" y="35014"/>
                  </a:cubicBezTo>
                  <a:close/>
                  <a:moveTo>
                    <a:pt x="7903" y="50184"/>
                  </a:moveTo>
                  <a:cubicBezTo>
                    <a:pt x="8128" y="50184"/>
                    <a:pt x="8390" y="50373"/>
                    <a:pt x="8858" y="50731"/>
                  </a:cubicBezTo>
                  <a:cubicBezTo>
                    <a:pt x="9436" y="51176"/>
                    <a:pt x="10018" y="51621"/>
                    <a:pt x="10596" y="52062"/>
                  </a:cubicBezTo>
                  <a:cubicBezTo>
                    <a:pt x="9889" y="52740"/>
                    <a:pt x="9155" y="53446"/>
                    <a:pt x="8414" y="54156"/>
                  </a:cubicBezTo>
                  <a:cubicBezTo>
                    <a:pt x="8302" y="53978"/>
                    <a:pt x="8157" y="53903"/>
                    <a:pt x="7996" y="53903"/>
                  </a:cubicBezTo>
                  <a:cubicBezTo>
                    <a:pt x="7829" y="53903"/>
                    <a:pt x="7643" y="53984"/>
                    <a:pt x="7455" y="54115"/>
                  </a:cubicBezTo>
                  <a:cubicBezTo>
                    <a:pt x="6300" y="54920"/>
                    <a:pt x="5145" y="55727"/>
                    <a:pt x="4000" y="56548"/>
                  </a:cubicBezTo>
                  <a:lnTo>
                    <a:pt x="3999" y="56548"/>
                  </a:lnTo>
                  <a:cubicBezTo>
                    <a:pt x="3124" y="57175"/>
                    <a:pt x="2263" y="57817"/>
                    <a:pt x="1392" y="58454"/>
                  </a:cubicBezTo>
                  <a:lnTo>
                    <a:pt x="1245" y="58307"/>
                  </a:lnTo>
                  <a:cubicBezTo>
                    <a:pt x="1374" y="58115"/>
                    <a:pt x="1493" y="57918"/>
                    <a:pt x="1635" y="57735"/>
                  </a:cubicBezTo>
                  <a:cubicBezTo>
                    <a:pt x="3436" y="55465"/>
                    <a:pt x="5235" y="53200"/>
                    <a:pt x="7034" y="50938"/>
                  </a:cubicBezTo>
                  <a:cubicBezTo>
                    <a:pt x="7441" y="50426"/>
                    <a:pt x="7648" y="50184"/>
                    <a:pt x="7903" y="50184"/>
                  </a:cubicBezTo>
                  <a:close/>
                  <a:moveTo>
                    <a:pt x="39578" y="46266"/>
                  </a:moveTo>
                  <a:cubicBezTo>
                    <a:pt x="45119" y="49425"/>
                    <a:pt x="50798" y="51643"/>
                    <a:pt x="57206" y="51877"/>
                  </a:cubicBezTo>
                  <a:cubicBezTo>
                    <a:pt x="56931" y="53559"/>
                    <a:pt x="56660" y="55195"/>
                    <a:pt x="56371" y="56937"/>
                  </a:cubicBezTo>
                  <a:cubicBezTo>
                    <a:pt x="53379" y="56662"/>
                    <a:pt x="50418" y="56392"/>
                    <a:pt x="47517" y="56130"/>
                  </a:cubicBezTo>
                  <a:cubicBezTo>
                    <a:pt x="47374" y="55883"/>
                    <a:pt x="47264" y="55695"/>
                    <a:pt x="47155" y="55507"/>
                  </a:cubicBezTo>
                  <a:cubicBezTo>
                    <a:pt x="46948" y="55635"/>
                    <a:pt x="46705" y="55732"/>
                    <a:pt x="46545" y="55901"/>
                  </a:cubicBezTo>
                  <a:cubicBezTo>
                    <a:pt x="45592" y="56891"/>
                    <a:pt x="44610" y="57827"/>
                    <a:pt x="43396" y="58513"/>
                  </a:cubicBezTo>
                  <a:cubicBezTo>
                    <a:pt x="42580" y="58982"/>
                    <a:pt x="41906" y="59719"/>
                    <a:pt x="41067" y="60127"/>
                  </a:cubicBezTo>
                  <a:cubicBezTo>
                    <a:pt x="39477" y="60907"/>
                    <a:pt x="37809" y="61530"/>
                    <a:pt x="36177" y="62230"/>
                  </a:cubicBezTo>
                  <a:cubicBezTo>
                    <a:pt x="36069" y="62277"/>
                    <a:pt x="35978" y="62300"/>
                    <a:pt x="35896" y="62300"/>
                  </a:cubicBezTo>
                  <a:cubicBezTo>
                    <a:pt x="35728" y="62300"/>
                    <a:pt x="35602" y="62200"/>
                    <a:pt x="35466" y="61992"/>
                  </a:cubicBezTo>
                  <a:cubicBezTo>
                    <a:pt x="34632" y="60723"/>
                    <a:pt x="33509" y="59898"/>
                    <a:pt x="31955" y="59697"/>
                  </a:cubicBezTo>
                  <a:cubicBezTo>
                    <a:pt x="31837" y="59682"/>
                    <a:pt x="31716" y="59674"/>
                    <a:pt x="31593" y="59674"/>
                  </a:cubicBezTo>
                  <a:cubicBezTo>
                    <a:pt x="29968" y="59674"/>
                    <a:pt x="27901" y="60953"/>
                    <a:pt x="27381" y="62419"/>
                  </a:cubicBezTo>
                  <a:cubicBezTo>
                    <a:pt x="27280" y="62703"/>
                    <a:pt x="27280" y="63025"/>
                    <a:pt x="27220" y="63387"/>
                  </a:cubicBezTo>
                  <a:cubicBezTo>
                    <a:pt x="26516" y="63387"/>
                    <a:pt x="25785" y="63421"/>
                    <a:pt x="25050" y="63421"/>
                  </a:cubicBezTo>
                  <a:cubicBezTo>
                    <a:pt x="24590" y="63421"/>
                    <a:pt x="24127" y="63407"/>
                    <a:pt x="23669" y="63363"/>
                  </a:cubicBezTo>
                  <a:cubicBezTo>
                    <a:pt x="21721" y="63180"/>
                    <a:pt x="19773" y="62941"/>
                    <a:pt x="17852" y="62566"/>
                  </a:cubicBezTo>
                  <a:cubicBezTo>
                    <a:pt x="16756" y="62354"/>
                    <a:pt x="15688" y="61897"/>
                    <a:pt x="14661" y="61429"/>
                  </a:cubicBezTo>
                  <a:cubicBezTo>
                    <a:pt x="13351" y="60824"/>
                    <a:pt x="12086" y="60118"/>
                    <a:pt x="10816" y="59426"/>
                  </a:cubicBezTo>
                  <a:cubicBezTo>
                    <a:pt x="9381" y="58633"/>
                    <a:pt x="8296" y="57442"/>
                    <a:pt x="7324" y="56291"/>
                  </a:cubicBezTo>
                  <a:cubicBezTo>
                    <a:pt x="8671" y="55040"/>
                    <a:pt x="10004" y="53797"/>
                    <a:pt x="11325" y="52564"/>
                  </a:cubicBezTo>
                  <a:cubicBezTo>
                    <a:pt x="11935" y="53046"/>
                    <a:pt x="12558" y="53573"/>
                    <a:pt x="13222" y="54049"/>
                  </a:cubicBezTo>
                  <a:cubicBezTo>
                    <a:pt x="14831" y="55209"/>
                    <a:pt x="16693" y="55673"/>
                    <a:pt x="18622" y="55883"/>
                  </a:cubicBezTo>
                  <a:cubicBezTo>
                    <a:pt x="19548" y="55984"/>
                    <a:pt x="20471" y="56040"/>
                    <a:pt x="21390" y="56040"/>
                  </a:cubicBezTo>
                  <a:cubicBezTo>
                    <a:pt x="23389" y="56040"/>
                    <a:pt x="25368" y="55775"/>
                    <a:pt x="27312" y="55131"/>
                  </a:cubicBezTo>
                  <a:cubicBezTo>
                    <a:pt x="28972" y="54581"/>
                    <a:pt x="30388" y="53601"/>
                    <a:pt x="31878" y="52739"/>
                  </a:cubicBezTo>
                  <a:cubicBezTo>
                    <a:pt x="34554" y="51190"/>
                    <a:pt x="36786" y="49104"/>
                    <a:pt x="38978" y="46968"/>
                  </a:cubicBezTo>
                  <a:cubicBezTo>
                    <a:pt x="39197" y="46752"/>
                    <a:pt x="39380" y="46496"/>
                    <a:pt x="39578" y="46266"/>
                  </a:cubicBezTo>
                  <a:close/>
                  <a:moveTo>
                    <a:pt x="31665" y="60437"/>
                  </a:moveTo>
                  <a:cubicBezTo>
                    <a:pt x="33122" y="60437"/>
                    <a:pt x="34153" y="61260"/>
                    <a:pt x="34898" y="62501"/>
                  </a:cubicBezTo>
                  <a:cubicBezTo>
                    <a:pt x="34892" y="62579"/>
                    <a:pt x="34888" y="62662"/>
                    <a:pt x="34888" y="62739"/>
                  </a:cubicBezTo>
                  <a:lnTo>
                    <a:pt x="34889" y="62739"/>
                  </a:lnTo>
                  <a:cubicBezTo>
                    <a:pt x="32629" y="62987"/>
                    <a:pt x="30369" y="63235"/>
                    <a:pt x="27968" y="63501"/>
                  </a:cubicBezTo>
                  <a:cubicBezTo>
                    <a:pt x="28042" y="63074"/>
                    <a:pt x="28018" y="62785"/>
                    <a:pt x="28133" y="62570"/>
                  </a:cubicBezTo>
                  <a:cubicBezTo>
                    <a:pt x="28842" y="61273"/>
                    <a:pt x="29975" y="60526"/>
                    <a:pt x="31432" y="60444"/>
                  </a:cubicBezTo>
                  <a:cubicBezTo>
                    <a:pt x="31511" y="60439"/>
                    <a:pt x="31588" y="60437"/>
                    <a:pt x="31665" y="60437"/>
                  </a:cubicBezTo>
                  <a:close/>
                  <a:moveTo>
                    <a:pt x="47043" y="56814"/>
                  </a:moveTo>
                  <a:cubicBezTo>
                    <a:pt x="47070" y="56814"/>
                    <a:pt x="47096" y="56815"/>
                    <a:pt x="47122" y="56818"/>
                  </a:cubicBezTo>
                  <a:cubicBezTo>
                    <a:pt x="49812" y="57097"/>
                    <a:pt x="52503" y="57386"/>
                    <a:pt x="55193" y="57684"/>
                  </a:cubicBezTo>
                  <a:cubicBezTo>
                    <a:pt x="55500" y="57716"/>
                    <a:pt x="55807" y="57762"/>
                    <a:pt x="56110" y="57798"/>
                  </a:cubicBezTo>
                  <a:cubicBezTo>
                    <a:pt x="55477" y="60957"/>
                    <a:pt x="54854" y="64069"/>
                    <a:pt x="54226" y="67213"/>
                  </a:cubicBezTo>
                  <a:lnTo>
                    <a:pt x="54226" y="67213"/>
                  </a:lnTo>
                  <a:cubicBezTo>
                    <a:pt x="54087" y="67195"/>
                    <a:pt x="53954" y="67186"/>
                    <a:pt x="53826" y="67186"/>
                  </a:cubicBezTo>
                  <a:cubicBezTo>
                    <a:pt x="52701" y="67186"/>
                    <a:pt x="51950" y="67865"/>
                    <a:pt x="51279" y="68831"/>
                  </a:cubicBezTo>
                  <a:cubicBezTo>
                    <a:pt x="49977" y="70724"/>
                    <a:pt x="50248" y="72493"/>
                    <a:pt x="51449" y="74349"/>
                  </a:cubicBezTo>
                  <a:cubicBezTo>
                    <a:pt x="51586" y="74555"/>
                    <a:pt x="51788" y="74757"/>
                    <a:pt x="52008" y="74858"/>
                  </a:cubicBezTo>
                  <a:cubicBezTo>
                    <a:pt x="52060" y="74883"/>
                    <a:pt x="52119" y="74891"/>
                    <a:pt x="52183" y="74891"/>
                  </a:cubicBezTo>
                  <a:cubicBezTo>
                    <a:pt x="52320" y="74891"/>
                    <a:pt x="52477" y="74851"/>
                    <a:pt x="52618" y="74845"/>
                  </a:cubicBezTo>
                  <a:cubicBezTo>
                    <a:pt x="52585" y="74662"/>
                    <a:pt x="52590" y="74456"/>
                    <a:pt x="52511" y="74294"/>
                  </a:cubicBezTo>
                  <a:cubicBezTo>
                    <a:pt x="52150" y="73562"/>
                    <a:pt x="51724" y="72860"/>
                    <a:pt x="51398" y="72113"/>
                  </a:cubicBezTo>
                  <a:cubicBezTo>
                    <a:pt x="50807" y="70770"/>
                    <a:pt x="52351" y="67960"/>
                    <a:pt x="53859" y="67933"/>
                  </a:cubicBezTo>
                  <a:lnTo>
                    <a:pt x="54249" y="67933"/>
                  </a:lnTo>
                  <a:cubicBezTo>
                    <a:pt x="53786" y="70261"/>
                    <a:pt x="53324" y="72582"/>
                    <a:pt x="52865" y="74895"/>
                  </a:cubicBezTo>
                  <a:cubicBezTo>
                    <a:pt x="52072" y="78846"/>
                    <a:pt x="51287" y="82768"/>
                    <a:pt x="50513" y="86661"/>
                  </a:cubicBezTo>
                  <a:cubicBezTo>
                    <a:pt x="49789" y="86794"/>
                    <a:pt x="49115" y="87019"/>
                    <a:pt x="48437" y="87019"/>
                  </a:cubicBezTo>
                  <a:cubicBezTo>
                    <a:pt x="48421" y="87019"/>
                    <a:pt x="48405" y="87019"/>
                    <a:pt x="48390" y="87019"/>
                  </a:cubicBezTo>
                  <a:cubicBezTo>
                    <a:pt x="47370" y="87019"/>
                    <a:pt x="46345" y="86880"/>
                    <a:pt x="45320" y="86794"/>
                  </a:cubicBezTo>
                  <a:cubicBezTo>
                    <a:pt x="44665" y="86734"/>
                    <a:pt x="44009" y="86652"/>
                    <a:pt x="43354" y="86610"/>
                  </a:cubicBezTo>
                  <a:cubicBezTo>
                    <a:pt x="42987" y="86587"/>
                    <a:pt x="42845" y="86460"/>
                    <a:pt x="42858" y="86074"/>
                  </a:cubicBezTo>
                  <a:cubicBezTo>
                    <a:pt x="42968" y="82962"/>
                    <a:pt x="43079" y="79850"/>
                    <a:pt x="43161" y="76738"/>
                  </a:cubicBezTo>
                  <a:cubicBezTo>
                    <a:pt x="43230" y="74193"/>
                    <a:pt x="43230" y="71646"/>
                    <a:pt x="43317" y="69101"/>
                  </a:cubicBezTo>
                  <a:cubicBezTo>
                    <a:pt x="43427" y="65952"/>
                    <a:pt x="43588" y="62808"/>
                    <a:pt x="43767" y="59668"/>
                  </a:cubicBezTo>
                  <a:cubicBezTo>
                    <a:pt x="43784" y="59384"/>
                    <a:pt x="44087" y="59073"/>
                    <a:pt x="44330" y="58852"/>
                  </a:cubicBezTo>
                  <a:cubicBezTo>
                    <a:pt x="45045" y="58197"/>
                    <a:pt x="45784" y="57573"/>
                    <a:pt x="46535" y="56965"/>
                  </a:cubicBezTo>
                  <a:cubicBezTo>
                    <a:pt x="46662" y="56865"/>
                    <a:pt x="46865" y="56814"/>
                    <a:pt x="47043" y="56814"/>
                  </a:cubicBezTo>
                  <a:close/>
                  <a:moveTo>
                    <a:pt x="43676" y="87389"/>
                  </a:moveTo>
                  <a:cubicBezTo>
                    <a:pt x="44711" y="87504"/>
                    <a:pt x="45720" y="87665"/>
                    <a:pt x="46737" y="87715"/>
                  </a:cubicBezTo>
                  <a:cubicBezTo>
                    <a:pt x="47026" y="87729"/>
                    <a:pt x="47315" y="87734"/>
                    <a:pt x="47605" y="87734"/>
                  </a:cubicBezTo>
                  <a:cubicBezTo>
                    <a:pt x="48335" y="87734"/>
                    <a:pt x="49067" y="87702"/>
                    <a:pt x="49799" y="87702"/>
                  </a:cubicBezTo>
                  <a:cubicBezTo>
                    <a:pt x="50097" y="87706"/>
                    <a:pt x="50426" y="87692"/>
                    <a:pt x="50689" y="87811"/>
                  </a:cubicBezTo>
                  <a:cubicBezTo>
                    <a:pt x="52246" y="88527"/>
                    <a:pt x="53790" y="89278"/>
                    <a:pt x="55340" y="90017"/>
                  </a:cubicBezTo>
                  <a:lnTo>
                    <a:pt x="55340" y="90017"/>
                  </a:lnTo>
                  <a:cubicBezTo>
                    <a:pt x="55330" y="90049"/>
                    <a:pt x="55323" y="90080"/>
                    <a:pt x="55317" y="90113"/>
                  </a:cubicBezTo>
                  <a:cubicBezTo>
                    <a:pt x="51449" y="89921"/>
                    <a:pt x="47580" y="89722"/>
                    <a:pt x="43676" y="89530"/>
                  </a:cubicBezTo>
                  <a:lnTo>
                    <a:pt x="43676" y="87389"/>
                  </a:lnTo>
                  <a:close/>
                  <a:moveTo>
                    <a:pt x="59170" y="0"/>
                  </a:moveTo>
                  <a:cubicBezTo>
                    <a:pt x="58480" y="0"/>
                    <a:pt x="57839" y="125"/>
                    <a:pt x="57363" y="342"/>
                  </a:cubicBezTo>
                  <a:cubicBezTo>
                    <a:pt x="55942" y="988"/>
                    <a:pt x="54751" y="1854"/>
                    <a:pt x="54049" y="3326"/>
                  </a:cubicBezTo>
                  <a:cubicBezTo>
                    <a:pt x="53426" y="4637"/>
                    <a:pt x="52330" y="5470"/>
                    <a:pt x="50988" y="6021"/>
                  </a:cubicBezTo>
                  <a:cubicBezTo>
                    <a:pt x="50140" y="6364"/>
                    <a:pt x="49301" y="6740"/>
                    <a:pt x="48508" y="7185"/>
                  </a:cubicBezTo>
                  <a:cubicBezTo>
                    <a:pt x="47234" y="7904"/>
                    <a:pt x="46427" y="8981"/>
                    <a:pt x="46133" y="10448"/>
                  </a:cubicBezTo>
                  <a:cubicBezTo>
                    <a:pt x="45874" y="11764"/>
                    <a:pt x="46294" y="12904"/>
                    <a:pt x="46876" y="14028"/>
                  </a:cubicBezTo>
                  <a:cubicBezTo>
                    <a:pt x="47156" y="14573"/>
                    <a:pt x="47092" y="15027"/>
                    <a:pt x="46735" y="15554"/>
                  </a:cubicBezTo>
                  <a:cubicBezTo>
                    <a:pt x="45950" y="16718"/>
                    <a:pt x="45134" y="17887"/>
                    <a:pt x="44547" y="19152"/>
                  </a:cubicBezTo>
                  <a:cubicBezTo>
                    <a:pt x="43663" y="21059"/>
                    <a:pt x="44653" y="23066"/>
                    <a:pt x="46642" y="23731"/>
                  </a:cubicBezTo>
                  <a:cubicBezTo>
                    <a:pt x="47027" y="23855"/>
                    <a:pt x="47412" y="23969"/>
                    <a:pt x="47797" y="24084"/>
                  </a:cubicBezTo>
                  <a:cubicBezTo>
                    <a:pt x="48613" y="24322"/>
                    <a:pt x="48618" y="24318"/>
                    <a:pt x="48536" y="25175"/>
                  </a:cubicBezTo>
                  <a:cubicBezTo>
                    <a:pt x="48424" y="26359"/>
                    <a:pt x="49166" y="27181"/>
                    <a:pt x="50213" y="27181"/>
                  </a:cubicBezTo>
                  <a:cubicBezTo>
                    <a:pt x="50415" y="27181"/>
                    <a:pt x="50629" y="27151"/>
                    <a:pt x="50850" y="27086"/>
                  </a:cubicBezTo>
                  <a:cubicBezTo>
                    <a:pt x="51176" y="26991"/>
                    <a:pt x="51491" y="26871"/>
                    <a:pt x="51799" y="26766"/>
                  </a:cubicBezTo>
                  <a:lnTo>
                    <a:pt x="51799" y="26766"/>
                  </a:lnTo>
                  <a:cubicBezTo>
                    <a:pt x="51350" y="27944"/>
                    <a:pt x="50900" y="29085"/>
                    <a:pt x="50483" y="30235"/>
                  </a:cubicBezTo>
                  <a:cubicBezTo>
                    <a:pt x="50387" y="30509"/>
                    <a:pt x="50401" y="30826"/>
                    <a:pt x="50355" y="31152"/>
                  </a:cubicBezTo>
                  <a:cubicBezTo>
                    <a:pt x="49993" y="31409"/>
                    <a:pt x="49552" y="31702"/>
                    <a:pt x="49131" y="32027"/>
                  </a:cubicBezTo>
                  <a:cubicBezTo>
                    <a:pt x="48984" y="32142"/>
                    <a:pt x="48866" y="32312"/>
                    <a:pt x="48765" y="32482"/>
                  </a:cubicBezTo>
                  <a:cubicBezTo>
                    <a:pt x="47600" y="34470"/>
                    <a:pt x="46565" y="36546"/>
                    <a:pt x="45248" y="38431"/>
                  </a:cubicBezTo>
                  <a:cubicBezTo>
                    <a:pt x="43388" y="41102"/>
                    <a:pt x="41316" y="43628"/>
                    <a:pt x="38956" y="45902"/>
                  </a:cubicBezTo>
                  <a:cubicBezTo>
                    <a:pt x="36619" y="48152"/>
                    <a:pt x="34294" y="50407"/>
                    <a:pt x="31453" y="52053"/>
                  </a:cubicBezTo>
                  <a:cubicBezTo>
                    <a:pt x="29995" y="52897"/>
                    <a:pt x="28606" y="53845"/>
                    <a:pt x="26983" y="54382"/>
                  </a:cubicBezTo>
                  <a:cubicBezTo>
                    <a:pt x="25142" y="54989"/>
                    <a:pt x="23270" y="55232"/>
                    <a:pt x="21376" y="55232"/>
                  </a:cubicBezTo>
                  <a:cubicBezTo>
                    <a:pt x="20587" y="55232"/>
                    <a:pt x="19794" y="55190"/>
                    <a:pt x="18998" y="55114"/>
                  </a:cubicBezTo>
                  <a:cubicBezTo>
                    <a:pt x="17027" y="54927"/>
                    <a:pt x="15117" y="54483"/>
                    <a:pt x="13493" y="53263"/>
                  </a:cubicBezTo>
                  <a:cubicBezTo>
                    <a:pt x="12834" y="52763"/>
                    <a:pt x="12284" y="52108"/>
                    <a:pt x="11624" y="51603"/>
                  </a:cubicBezTo>
                  <a:cubicBezTo>
                    <a:pt x="10739" y="50930"/>
                    <a:pt x="9804" y="50320"/>
                    <a:pt x="8874" y="49706"/>
                  </a:cubicBezTo>
                  <a:cubicBezTo>
                    <a:pt x="8463" y="49436"/>
                    <a:pt x="8135" y="49297"/>
                    <a:pt x="7837" y="49297"/>
                  </a:cubicBezTo>
                  <a:cubicBezTo>
                    <a:pt x="7445" y="49297"/>
                    <a:pt x="7105" y="49537"/>
                    <a:pt x="6696" y="50036"/>
                  </a:cubicBezTo>
                  <a:cubicBezTo>
                    <a:pt x="6032" y="50843"/>
                    <a:pt x="5409" y="51677"/>
                    <a:pt x="4757" y="52493"/>
                  </a:cubicBezTo>
                  <a:cubicBezTo>
                    <a:pt x="3474" y="54098"/>
                    <a:pt x="2191" y="55697"/>
                    <a:pt x="907" y="57291"/>
                  </a:cubicBezTo>
                  <a:cubicBezTo>
                    <a:pt x="747" y="57493"/>
                    <a:pt x="600" y="57708"/>
                    <a:pt x="491" y="57938"/>
                  </a:cubicBezTo>
                  <a:cubicBezTo>
                    <a:pt x="284" y="58364"/>
                    <a:pt x="0" y="58841"/>
                    <a:pt x="421" y="59258"/>
                  </a:cubicBezTo>
                  <a:cubicBezTo>
                    <a:pt x="576" y="59409"/>
                    <a:pt x="741" y="59467"/>
                    <a:pt x="905" y="59467"/>
                  </a:cubicBezTo>
                  <a:cubicBezTo>
                    <a:pt x="1180" y="59467"/>
                    <a:pt x="1455" y="59307"/>
                    <a:pt x="1687" y="59153"/>
                  </a:cubicBezTo>
                  <a:cubicBezTo>
                    <a:pt x="2750" y="58446"/>
                    <a:pt x="3787" y="57695"/>
                    <a:pt x="4826" y="56948"/>
                  </a:cubicBezTo>
                  <a:cubicBezTo>
                    <a:pt x="5500" y="56462"/>
                    <a:pt x="6156" y="55958"/>
                    <a:pt x="6802" y="55476"/>
                  </a:cubicBezTo>
                  <a:cubicBezTo>
                    <a:pt x="6829" y="55821"/>
                    <a:pt x="6806" y="56109"/>
                    <a:pt x="6884" y="56361"/>
                  </a:cubicBezTo>
                  <a:cubicBezTo>
                    <a:pt x="7342" y="57777"/>
                    <a:pt x="8346" y="58808"/>
                    <a:pt x="9551" y="59538"/>
                  </a:cubicBezTo>
                  <a:cubicBezTo>
                    <a:pt x="11486" y="60711"/>
                    <a:pt x="13521" y="61724"/>
                    <a:pt x="15533" y="62765"/>
                  </a:cubicBezTo>
                  <a:cubicBezTo>
                    <a:pt x="16028" y="63021"/>
                    <a:pt x="16592" y="63196"/>
                    <a:pt x="17147" y="63295"/>
                  </a:cubicBezTo>
                  <a:cubicBezTo>
                    <a:pt x="18746" y="63589"/>
                    <a:pt x="20351" y="63882"/>
                    <a:pt x="21964" y="64071"/>
                  </a:cubicBezTo>
                  <a:cubicBezTo>
                    <a:pt x="23345" y="64232"/>
                    <a:pt x="24727" y="64296"/>
                    <a:pt x="26109" y="64296"/>
                  </a:cubicBezTo>
                  <a:cubicBezTo>
                    <a:pt x="28040" y="64296"/>
                    <a:pt x="29971" y="64170"/>
                    <a:pt x="31897" y="64002"/>
                  </a:cubicBezTo>
                  <a:cubicBezTo>
                    <a:pt x="35471" y="63695"/>
                    <a:pt x="38698" y="62302"/>
                    <a:pt x="41852" y="60726"/>
                  </a:cubicBezTo>
                  <a:cubicBezTo>
                    <a:pt x="42223" y="60537"/>
                    <a:pt x="42571" y="60303"/>
                    <a:pt x="43016" y="60038"/>
                  </a:cubicBezTo>
                  <a:lnTo>
                    <a:pt x="43016" y="60038"/>
                  </a:lnTo>
                  <a:cubicBezTo>
                    <a:pt x="42989" y="60358"/>
                    <a:pt x="42975" y="60570"/>
                    <a:pt x="42957" y="60780"/>
                  </a:cubicBezTo>
                  <a:cubicBezTo>
                    <a:pt x="42856" y="61820"/>
                    <a:pt x="42699" y="62857"/>
                    <a:pt x="42668" y="63898"/>
                  </a:cubicBezTo>
                  <a:cubicBezTo>
                    <a:pt x="42461" y="70291"/>
                    <a:pt x="42274" y="76685"/>
                    <a:pt x="42104" y="83079"/>
                  </a:cubicBezTo>
                  <a:cubicBezTo>
                    <a:pt x="42072" y="84216"/>
                    <a:pt x="42071" y="85352"/>
                    <a:pt x="42099" y="86489"/>
                  </a:cubicBezTo>
                  <a:cubicBezTo>
                    <a:pt x="42104" y="86700"/>
                    <a:pt x="42287" y="87062"/>
                    <a:pt x="42430" y="87085"/>
                  </a:cubicBezTo>
                  <a:cubicBezTo>
                    <a:pt x="42993" y="87176"/>
                    <a:pt x="43039" y="87502"/>
                    <a:pt x="42979" y="87952"/>
                  </a:cubicBezTo>
                  <a:cubicBezTo>
                    <a:pt x="42943" y="88203"/>
                    <a:pt x="42943" y="88460"/>
                    <a:pt x="42907" y="88712"/>
                  </a:cubicBezTo>
                  <a:cubicBezTo>
                    <a:pt x="42695" y="90110"/>
                    <a:pt x="42957" y="90418"/>
                    <a:pt x="44382" y="90449"/>
                  </a:cubicBezTo>
                  <a:cubicBezTo>
                    <a:pt x="44501" y="90452"/>
                    <a:pt x="44620" y="90452"/>
                    <a:pt x="44739" y="90452"/>
                  </a:cubicBezTo>
                  <a:cubicBezTo>
                    <a:pt x="44859" y="90452"/>
                    <a:pt x="44978" y="90452"/>
                    <a:pt x="45097" y="90454"/>
                  </a:cubicBezTo>
                  <a:cubicBezTo>
                    <a:pt x="46376" y="90500"/>
                    <a:pt x="47659" y="90536"/>
                    <a:pt x="48942" y="90601"/>
                  </a:cubicBezTo>
                  <a:cubicBezTo>
                    <a:pt x="51285" y="90715"/>
                    <a:pt x="53623" y="90853"/>
                    <a:pt x="55964" y="90971"/>
                  </a:cubicBezTo>
                  <a:cubicBezTo>
                    <a:pt x="56026" y="90975"/>
                    <a:pt x="56089" y="90978"/>
                    <a:pt x="56152" y="90978"/>
                  </a:cubicBezTo>
                  <a:cubicBezTo>
                    <a:pt x="56333" y="90978"/>
                    <a:pt x="56514" y="90957"/>
                    <a:pt x="56671" y="90889"/>
                  </a:cubicBezTo>
                  <a:cubicBezTo>
                    <a:pt x="56886" y="90803"/>
                    <a:pt x="57188" y="90615"/>
                    <a:pt x="57207" y="90441"/>
                  </a:cubicBezTo>
                  <a:cubicBezTo>
                    <a:pt x="57234" y="90226"/>
                    <a:pt x="57060" y="89918"/>
                    <a:pt x="56877" y="89772"/>
                  </a:cubicBezTo>
                  <a:cubicBezTo>
                    <a:pt x="56630" y="89570"/>
                    <a:pt x="56286" y="89496"/>
                    <a:pt x="55987" y="89355"/>
                  </a:cubicBezTo>
                  <a:cubicBezTo>
                    <a:pt x="54416" y="88621"/>
                    <a:pt x="52843" y="87878"/>
                    <a:pt x="51303" y="87155"/>
                  </a:cubicBezTo>
                  <a:cubicBezTo>
                    <a:pt x="51816" y="84391"/>
                    <a:pt x="52293" y="81690"/>
                    <a:pt x="52830" y="79000"/>
                  </a:cubicBezTo>
                  <a:cubicBezTo>
                    <a:pt x="53329" y="76470"/>
                    <a:pt x="53930" y="73959"/>
                    <a:pt x="54416" y="71424"/>
                  </a:cubicBezTo>
                  <a:cubicBezTo>
                    <a:pt x="54975" y="68494"/>
                    <a:pt x="55424" y="65543"/>
                    <a:pt x="55978" y="62610"/>
                  </a:cubicBezTo>
                  <a:cubicBezTo>
                    <a:pt x="56313" y="60850"/>
                    <a:pt x="56818" y="59121"/>
                    <a:pt x="57138" y="57362"/>
                  </a:cubicBezTo>
                  <a:cubicBezTo>
                    <a:pt x="57555" y="55097"/>
                    <a:pt x="57857" y="52814"/>
                    <a:pt x="58219" y="50546"/>
                  </a:cubicBezTo>
                  <a:cubicBezTo>
                    <a:pt x="58665" y="47740"/>
                    <a:pt x="59201" y="44949"/>
                    <a:pt x="59027" y="42084"/>
                  </a:cubicBezTo>
                  <a:cubicBezTo>
                    <a:pt x="59022" y="42021"/>
                    <a:pt x="59063" y="41951"/>
                    <a:pt x="59100" y="41832"/>
                  </a:cubicBezTo>
                  <a:cubicBezTo>
                    <a:pt x="60182" y="41832"/>
                    <a:pt x="61264" y="41867"/>
                    <a:pt x="62342" y="41867"/>
                  </a:cubicBezTo>
                  <a:cubicBezTo>
                    <a:pt x="63058" y="41867"/>
                    <a:pt x="63773" y="41851"/>
                    <a:pt x="64485" y="41800"/>
                  </a:cubicBezTo>
                  <a:cubicBezTo>
                    <a:pt x="66158" y="41681"/>
                    <a:pt x="67859" y="41489"/>
                    <a:pt x="69463" y="41026"/>
                  </a:cubicBezTo>
                  <a:cubicBezTo>
                    <a:pt x="71278" y="40504"/>
                    <a:pt x="73066" y="39898"/>
                    <a:pt x="74784" y="39073"/>
                  </a:cubicBezTo>
                  <a:cubicBezTo>
                    <a:pt x="74602" y="38867"/>
                    <a:pt x="74438" y="38647"/>
                    <a:pt x="74294" y="38413"/>
                  </a:cubicBezTo>
                  <a:cubicBezTo>
                    <a:pt x="74187" y="38466"/>
                    <a:pt x="74087" y="38516"/>
                    <a:pt x="73981" y="38571"/>
                  </a:cubicBezTo>
                  <a:cubicBezTo>
                    <a:pt x="73105" y="39011"/>
                    <a:pt x="72129" y="39249"/>
                    <a:pt x="71218" y="39621"/>
                  </a:cubicBezTo>
                  <a:cubicBezTo>
                    <a:pt x="68181" y="40849"/>
                    <a:pt x="65026" y="41127"/>
                    <a:pt x="61838" y="41127"/>
                  </a:cubicBezTo>
                  <a:cubicBezTo>
                    <a:pt x="61017" y="41127"/>
                    <a:pt x="60193" y="41108"/>
                    <a:pt x="59369" y="41083"/>
                  </a:cubicBezTo>
                  <a:cubicBezTo>
                    <a:pt x="59209" y="41078"/>
                    <a:pt x="58993" y="41024"/>
                    <a:pt x="58906" y="40908"/>
                  </a:cubicBezTo>
                  <a:cubicBezTo>
                    <a:pt x="58721" y="40680"/>
                    <a:pt x="58618" y="40558"/>
                    <a:pt x="58530" y="40558"/>
                  </a:cubicBezTo>
                  <a:cubicBezTo>
                    <a:pt x="58431" y="40558"/>
                    <a:pt x="58351" y="40713"/>
                    <a:pt x="58195" y="41045"/>
                  </a:cubicBezTo>
                  <a:cubicBezTo>
                    <a:pt x="57425" y="40972"/>
                    <a:pt x="56691" y="40950"/>
                    <a:pt x="55972" y="40835"/>
                  </a:cubicBezTo>
                  <a:cubicBezTo>
                    <a:pt x="53584" y="40450"/>
                    <a:pt x="51502" y="39446"/>
                    <a:pt x="49909" y="37594"/>
                  </a:cubicBezTo>
                  <a:cubicBezTo>
                    <a:pt x="48804" y="36311"/>
                    <a:pt x="48653" y="34248"/>
                    <a:pt x="49509" y="32795"/>
                  </a:cubicBezTo>
                  <a:cubicBezTo>
                    <a:pt x="49904" y="32136"/>
                    <a:pt x="50532" y="31741"/>
                    <a:pt x="51310" y="31701"/>
                  </a:cubicBezTo>
                  <a:cubicBezTo>
                    <a:pt x="51497" y="31691"/>
                    <a:pt x="51683" y="31687"/>
                    <a:pt x="51868" y="31687"/>
                  </a:cubicBezTo>
                  <a:cubicBezTo>
                    <a:pt x="53556" y="31687"/>
                    <a:pt x="55199" y="32061"/>
                    <a:pt x="56843" y="32429"/>
                  </a:cubicBezTo>
                  <a:cubicBezTo>
                    <a:pt x="58399" y="32774"/>
                    <a:pt x="59962" y="33095"/>
                    <a:pt x="61546" y="33213"/>
                  </a:cubicBezTo>
                  <a:cubicBezTo>
                    <a:pt x="61466" y="32942"/>
                    <a:pt x="61453" y="32657"/>
                    <a:pt x="61517" y="32400"/>
                  </a:cubicBezTo>
                  <a:cubicBezTo>
                    <a:pt x="61399" y="32388"/>
                    <a:pt x="61281" y="32380"/>
                    <a:pt x="61161" y="32364"/>
                  </a:cubicBezTo>
                  <a:lnTo>
                    <a:pt x="61161" y="31489"/>
                  </a:lnTo>
                  <a:cubicBezTo>
                    <a:pt x="61310" y="31447"/>
                    <a:pt x="61459" y="31407"/>
                    <a:pt x="61610" y="31366"/>
                  </a:cubicBezTo>
                  <a:cubicBezTo>
                    <a:pt x="61514" y="31181"/>
                    <a:pt x="61457" y="30978"/>
                    <a:pt x="61443" y="30769"/>
                  </a:cubicBezTo>
                  <a:cubicBezTo>
                    <a:pt x="61401" y="30783"/>
                    <a:pt x="61358" y="30795"/>
                    <a:pt x="61317" y="30807"/>
                  </a:cubicBezTo>
                  <a:lnTo>
                    <a:pt x="61317" y="27581"/>
                  </a:lnTo>
                  <a:cubicBezTo>
                    <a:pt x="62389" y="27306"/>
                    <a:pt x="63366" y="27076"/>
                    <a:pt x="64324" y="26801"/>
                  </a:cubicBezTo>
                  <a:cubicBezTo>
                    <a:pt x="65290" y="26521"/>
                    <a:pt x="66290" y="26288"/>
                    <a:pt x="67198" y="25871"/>
                  </a:cubicBezTo>
                  <a:cubicBezTo>
                    <a:pt x="69613" y="24767"/>
                    <a:pt x="70507" y="23244"/>
                    <a:pt x="70195" y="20848"/>
                  </a:cubicBezTo>
                  <a:cubicBezTo>
                    <a:pt x="70113" y="20196"/>
                    <a:pt x="70048" y="19545"/>
                    <a:pt x="69976" y="18908"/>
                  </a:cubicBezTo>
                  <a:cubicBezTo>
                    <a:pt x="71777" y="17987"/>
                    <a:pt x="72511" y="16896"/>
                    <a:pt x="71997" y="15622"/>
                  </a:cubicBezTo>
                  <a:cubicBezTo>
                    <a:pt x="71464" y="14302"/>
                    <a:pt x="70563" y="13231"/>
                    <a:pt x="69026" y="13231"/>
                  </a:cubicBezTo>
                  <a:cubicBezTo>
                    <a:pt x="68780" y="13231"/>
                    <a:pt x="68518" y="13259"/>
                    <a:pt x="68239" y="13317"/>
                  </a:cubicBezTo>
                  <a:cubicBezTo>
                    <a:pt x="68009" y="12748"/>
                    <a:pt x="67794" y="12166"/>
                    <a:pt x="67538" y="11607"/>
                  </a:cubicBezTo>
                  <a:cubicBezTo>
                    <a:pt x="67460" y="11442"/>
                    <a:pt x="67248" y="11346"/>
                    <a:pt x="67097" y="11218"/>
                  </a:cubicBezTo>
                  <a:cubicBezTo>
                    <a:pt x="67046" y="11409"/>
                    <a:pt x="66924" y="11616"/>
                    <a:pt x="66955" y="11790"/>
                  </a:cubicBezTo>
                  <a:cubicBezTo>
                    <a:pt x="67033" y="12221"/>
                    <a:pt x="67143" y="12652"/>
                    <a:pt x="67303" y="13060"/>
                  </a:cubicBezTo>
                  <a:cubicBezTo>
                    <a:pt x="67482" y="13504"/>
                    <a:pt x="67464" y="13807"/>
                    <a:pt x="67006" y="14096"/>
                  </a:cubicBezTo>
                  <a:cubicBezTo>
                    <a:pt x="66194" y="14609"/>
                    <a:pt x="65713" y="15370"/>
                    <a:pt x="65612" y="16241"/>
                  </a:cubicBezTo>
                  <a:cubicBezTo>
                    <a:pt x="64774" y="16529"/>
                    <a:pt x="63985" y="16800"/>
                    <a:pt x="63178" y="17079"/>
                  </a:cubicBezTo>
                  <a:cubicBezTo>
                    <a:pt x="62990" y="16813"/>
                    <a:pt x="62803" y="16521"/>
                    <a:pt x="62587" y="16250"/>
                  </a:cubicBezTo>
                  <a:cubicBezTo>
                    <a:pt x="62061" y="15590"/>
                    <a:pt x="61007" y="15163"/>
                    <a:pt x="60093" y="15163"/>
                  </a:cubicBezTo>
                  <a:cubicBezTo>
                    <a:pt x="59654" y="15163"/>
                    <a:pt x="59248" y="15261"/>
                    <a:pt x="58948" y="15480"/>
                  </a:cubicBezTo>
                  <a:cubicBezTo>
                    <a:pt x="58293" y="15957"/>
                    <a:pt x="57719" y="16580"/>
                    <a:pt x="57234" y="17230"/>
                  </a:cubicBezTo>
                  <a:cubicBezTo>
                    <a:pt x="56982" y="17560"/>
                    <a:pt x="56904" y="18092"/>
                    <a:pt x="56917" y="18528"/>
                  </a:cubicBezTo>
                  <a:cubicBezTo>
                    <a:pt x="56923" y="18610"/>
                    <a:pt x="56927" y="18692"/>
                    <a:pt x="56936" y="18775"/>
                  </a:cubicBezTo>
                  <a:cubicBezTo>
                    <a:pt x="57101" y="19994"/>
                    <a:pt x="58215" y="20979"/>
                    <a:pt x="59673" y="21223"/>
                  </a:cubicBezTo>
                  <a:cubicBezTo>
                    <a:pt x="59947" y="21269"/>
                    <a:pt x="60212" y="21291"/>
                    <a:pt x="60465" y="21291"/>
                  </a:cubicBezTo>
                  <a:cubicBezTo>
                    <a:pt x="62077" y="21291"/>
                    <a:pt x="63226" y="20378"/>
                    <a:pt x="63495" y="18802"/>
                  </a:cubicBezTo>
                  <a:cubicBezTo>
                    <a:pt x="63550" y="18486"/>
                    <a:pt x="63505" y="18156"/>
                    <a:pt x="63505" y="17803"/>
                  </a:cubicBezTo>
                  <a:cubicBezTo>
                    <a:pt x="64252" y="17560"/>
                    <a:pt x="64971" y="17321"/>
                    <a:pt x="65700" y="17083"/>
                  </a:cubicBezTo>
                  <a:cubicBezTo>
                    <a:pt x="66225" y="18503"/>
                    <a:pt x="67109" y="19288"/>
                    <a:pt x="68514" y="19288"/>
                  </a:cubicBezTo>
                  <a:cubicBezTo>
                    <a:pt x="68728" y="19288"/>
                    <a:pt x="68954" y="19270"/>
                    <a:pt x="69193" y="19233"/>
                  </a:cubicBezTo>
                  <a:cubicBezTo>
                    <a:pt x="69261" y="20077"/>
                    <a:pt x="69326" y="20874"/>
                    <a:pt x="69380" y="21671"/>
                  </a:cubicBezTo>
                  <a:cubicBezTo>
                    <a:pt x="69454" y="22725"/>
                    <a:pt x="69050" y="23596"/>
                    <a:pt x="68203" y="24193"/>
                  </a:cubicBezTo>
                  <a:cubicBezTo>
                    <a:pt x="67584" y="24633"/>
                    <a:pt x="66915" y="25068"/>
                    <a:pt x="66204" y="25288"/>
                  </a:cubicBezTo>
                  <a:cubicBezTo>
                    <a:pt x="64545" y="25806"/>
                    <a:pt x="62849" y="26196"/>
                    <a:pt x="61171" y="26644"/>
                  </a:cubicBezTo>
                  <a:cubicBezTo>
                    <a:pt x="60970" y="26699"/>
                    <a:pt x="60690" y="26778"/>
                    <a:pt x="60621" y="26928"/>
                  </a:cubicBezTo>
                  <a:cubicBezTo>
                    <a:pt x="60463" y="27265"/>
                    <a:pt x="60371" y="27629"/>
                    <a:pt x="60350" y="28001"/>
                  </a:cubicBezTo>
                  <a:cubicBezTo>
                    <a:pt x="60291" y="29115"/>
                    <a:pt x="60278" y="30234"/>
                    <a:pt x="60241" y="31352"/>
                  </a:cubicBezTo>
                  <a:cubicBezTo>
                    <a:pt x="60232" y="31636"/>
                    <a:pt x="60213" y="31920"/>
                    <a:pt x="60191" y="32305"/>
                  </a:cubicBezTo>
                  <a:cubicBezTo>
                    <a:pt x="58633" y="31989"/>
                    <a:pt x="57152" y="31650"/>
                    <a:pt x="55663" y="31393"/>
                  </a:cubicBezTo>
                  <a:cubicBezTo>
                    <a:pt x="54163" y="31132"/>
                    <a:pt x="52651" y="30948"/>
                    <a:pt x="51120" y="30733"/>
                  </a:cubicBezTo>
                  <a:cubicBezTo>
                    <a:pt x="51166" y="30614"/>
                    <a:pt x="51207" y="30477"/>
                    <a:pt x="51267" y="30344"/>
                  </a:cubicBezTo>
                  <a:cubicBezTo>
                    <a:pt x="52009" y="28699"/>
                    <a:pt x="52762" y="27048"/>
                    <a:pt x="53508" y="25398"/>
                  </a:cubicBezTo>
                  <a:cubicBezTo>
                    <a:pt x="53793" y="24765"/>
                    <a:pt x="53774" y="24610"/>
                    <a:pt x="53178" y="24294"/>
                  </a:cubicBezTo>
                  <a:cubicBezTo>
                    <a:pt x="51578" y="23446"/>
                    <a:pt x="51153" y="21947"/>
                    <a:pt x="51024" y="20338"/>
                  </a:cubicBezTo>
                  <a:cubicBezTo>
                    <a:pt x="50964" y="19555"/>
                    <a:pt x="51159" y="19177"/>
                    <a:pt x="51597" y="19177"/>
                  </a:cubicBezTo>
                  <a:cubicBezTo>
                    <a:pt x="51829" y="19177"/>
                    <a:pt x="52129" y="19282"/>
                    <a:pt x="52495" y="19490"/>
                  </a:cubicBezTo>
                  <a:cubicBezTo>
                    <a:pt x="52953" y="19746"/>
                    <a:pt x="53389" y="20049"/>
                    <a:pt x="53847" y="20319"/>
                  </a:cubicBezTo>
                  <a:cubicBezTo>
                    <a:pt x="54173" y="20511"/>
                    <a:pt x="54480" y="20604"/>
                    <a:pt x="54755" y="20604"/>
                  </a:cubicBezTo>
                  <a:cubicBezTo>
                    <a:pt x="55359" y="20604"/>
                    <a:pt x="55802" y="20155"/>
                    <a:pt x="55919" y="19330"/>
                  </a:cubicBezTo>
                  <a:cubicBezTo>
                    <a:pt x="55947" y="19151"/>
                    <a:pt x="55951" y="18969"/>
                    <a:pt x="55932" y="18789"/>
                  </a:cubicBezTo>
                  <a:cubicBezTo>
                    <a:pt x="55924" y="18714"/>
                    <a:pt x="55909" y="18641"/>
                    <a:pt x="55892" y="18570"/>
                  </a:cubicBezTo>
                  <a:cubicBezTo>
                    <a:pt x="55686" y="17753"/>
                    <a:pt x="55470" y="16937"/>
                    <a:pt x="55209" y="16140"/>
                  </a:cubicBezTo>
                  <a:cubicBezTo>
                    <a:pt x="54920" y="15265"/>
                    <a:pt x="55031" y="14847"/>
                    <a:pt x="55787" y="14266"/>
                  </a:cubicBezTo>
                  <a:cubicBezTo>
                    <a:pt x="56488" y="13727"/>
                    <a:pt x="57258" y="13554"/>
                    <a:pt x="58075" y="13554"/>
                  </a:cubicBezTo>
                  <a:cubicBezTo>
                    <a:pt x="58336" y="13554"/>
                    <a:pt x="58601" y="13572"/>
                    <a:pt x="58871" y="13601"/>
                  </a:cubicBezTo>
                  <a:cubicBezTo>
                    <a:pt x="59852" y="13706"/>
                    <a:pt x="60842" y="13775"/>
                    <a:pt x="61828" y="13775"/>
                  </a:cubicBezTo>
                  <a:cubicBezTo>
                    <a:pt x="63299" y="13770"/>
                    <a:pt x="64592" y="13403"/>
                    <a:pt x="65394" y="11966"/>
                  </a:cubicBezTo>
                  <a:cubicBezTo>
                    <a:pt x="65756" y="11323"/>
                    <a:pt x="66334" y="10938"/>
                    <a:pt x="67079" y="10906"/>
                  </a:cubicBezTo>
                  <a:cubicBezTo>
                    <a:pt x="67139" y="10901"/>
                    <a:pt x="67199" y="10898"/>
                    <a:pt x="67259" y="10898"/>
                  </a:cubicBezTo>
                  <a:cubicBezTo>
                    <a:pt x="67332" y="10898"/>
                    <a:pt x="67406" y="10902"/>
                    <a:pt x="67479" y="10910"/>
                  </a:cubicBezTo>
                  <a:cubicBezTo>
                    <a:pt x="67616" y="10926"/>
                    <a:pt x="67756" y="10932"/>
                    <a:pt x="67895" y="10932"/>
                  </a:cubicBezTo>
                  <a:cubicBezTo>
                    <a:pt x="68086" y="10932"/>
                    <a:pt x="68278" y="10921"/>
                    <a:pt x="68469" y="10910"/>
                  </a:cubicBezTo>
                  <a:cubicBezTo>
                    <a:pt x="69867" y="10837"/>
                    <a:pt x="71549" y="9101"/>
                    <a:pt x="71403" y="7717"/>
                  </a:cubicBezTo>
                  <a:cubicBezTo>
                    <a:pt x="71275" y="6469"/>
                    <a:pt x="70682" y="5346"/>
                    <a:pt x="69445" y="4870"/>
                  </a:cubicBezTo>
                  <a:cubicBezTo>
                    <a:pt x="68450" y="4485"/>
                    <a:pt x="67369" y="4311"/>
                    <a:pt x="66310" y="4113"/>
                  </a:cubicBezTo>
                  <a:cubicBezTo>
                    <a:pt x="65187" y="3898"/>
                    <a:pt x="64207" y="3499"/>
                    <a:pt x="63542" y="2510"/>
                  </a:cubicBezTo>
                  <a:cubicBezTo>
                    <a:pt x="63326" y="2193"/>
                    <a:pt x="63046" y="1923"/>
                    <a:pt x="62823" y="1612"/>
                  </a:cubicBezTo>
                  <a:cubicBezTo>
                    <a:pt x="61990" y="460"/>
                    <a:pt x="60493" y="0"/>
                    <a:pt x="59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4;p28">
              <a:extLst>
                <a:ext uri="{FF2B5EF4-FFF2-40B4-BE49-F238E27FC236}">
                  <a16:creationId xmlns:a16="http://schemas.microsoft.com/office/drawing/2014/main" id="{CDFC178B-07A3-6A49-AD48-7C5814109DCB}"/>
                </a:ext>
              </a:extLst>
            </p:cNvPr>
            <p:cNvSpPr/>
            <p:nvPr/>
          </p:nvSpPr>
          <p:spPr>
            <a:xfrm>
              <a:off x="7508650" y="2698450"/>
              <a:ext cx="641050" cy="236025"/>
            </a:xfrm>
            <a:custGeom>
              <a:avLst/>
              <a:gdLst/>
              <a:ahLst/>
              <a:cxnLst/>
              <a:rect l="l" t="t" r="r" b="b"/>
              <a:pathLst>
                <a:path w="25642" h="9441" extrusionOk="0">
                  <a:moveTo>
                    <a:pt x="23500" y="1369"/>
                  </a:moveTo>
                  <a:cubicBezTo>
                    <a:pt x="23579" y="1369"/>
                    <a:pt x="23769" y="1539"/>
                    <a:pt x="23807" y="1655"/>
                  </a:cubicBezTo>
                  <a:cubicBezTo>
                    <a:pt x="23913" y="1981"/>
                    <a:pt x="23959" y="2324"/>
                    <a:pt x="24055" y="2783"/>
                  </a:cubicBezTo>
                  <a:cubicBezTo>
                    <a:pt x="23936" y="2907"/>
                    <a:pt x="23784" y="3076"/>
                    <a:pt x="23628" y="3246"/>
                  </a:cubicBezTo>
                  <a:cubicBezTo>
                    <a:pt x="23468" y="3080"/>
                    <a:pt x="23216" y="2933"/>
                    <a:pt x="23170" y="2741"/>
                  </a:cubicBezTo>
                  <a:cubicBezTo>
                    <a:pt x="23092" y="2417"/>
                    <a:pt x="23111" y="2059"/>
                    <a:pt x="23157" y="1719"/>
                  </a:cubicBezTo>
                  <a:cubicBezTo>
                    <a:pt x="23174" y="1586"/>
                    <a:pt x="23350" y="1426"/>
                    <a:pt x="23487" y="1371"/>
                  </a:cubicBezTo>
                  <a:cubicBezTo>
                    <a:pt x="23491" y="1370"/>
                    <a:pt x="23495" y="1369"/>
                    <a:pt x="23500" y="1369"/>
                  </a:cubicBezTo>
                  <a:close/>
                  <a:moveTo>
                    <a:pt x="8269" y="1952"/>
                  </a:moveTo>
                  <a:cubicBezTo>
                    <a:pt x="8281" y="1952"/>
                    <a:pt x="8289" y="1954"/>
                    <a:pt x="8292" y="1958"/>
                  </a:cubicBezTo>
                  <a:cubicBezTo>
                    <a:pt x="8411" y="2146"/>
                    <a:pt x="8498" y="2357"/>
                    <a:pt x="8603" y="2562"/>
                  </a:cubicBezTo>
                  <a:lnTo>
                    <a:pt x="8604" y="2562"/>
                  </a:lnTo>
                  <a:cubicBezTo>
                    <a:pt x="8494" y="2893"/>
                    <a:pt x="8416" y="3195"/>
                    <a:pt x="8287" y="3471"/>
                  </a:cubicBezTo>
                  <a:cubicBezTo>
                    <a:pt x="8215" y="3626"/>
                    <a:pt x="8130" y="3697"/>
                    <a:pt x="8042" y="3697"/>
                  </a:cubicBezTo>
                  <a:cubicBezTo>
                    <a:pt x="7950" y="3697"/>
                    <a:pt x="7856" y="3620"/>
                    <a:pt x="7770" y="3479"/>
                  </a:cubicBezTo>
                  <a:cubicBezTo>
                    <a:pt x="7582" y="3177"/>
                    <a:pt x="7732" y="2270"/>
                    <a:pt x="8012" y="2040"/>
                  </a:cubicBezTo>
                  <a:cubicBezTo>
                    <a:pt x="8073" y="1992"/>
                    <a:pt x="8213" y="1952"/>
                    <a:pt x="8269" y="1952"/>
                  </a:cubicBezTo>
                  <a:close/>
                  <a:moveTo>
                    <a:pt x="19754" y="2391"/>
                  </a:moveTo>
                  <a:cubicBezTo>
                    <a:pt x="19783" y="2391"/>
                    <a:pt x="19805" y="2396"/>
                    <a:pt x="19815" y="2407"/>
                  </a:cubicBezTo>
                  <a:cubicBezTo>
                    <a:pt x="19971" y="2572"/>
                    <a:pt x="20067" y="2802"/>
                    <a:pt x="20154" y="2952"/>
                  </a:cubicBezTo>
                  <a:cubicBezTo>
                    <a:pt x="20066" y="3337"/>
                    <a:pt x="20025" y="3626"/>
                    <a:pt x="19929" y="3896"/>
                  </a:cubicBezTo>
                  <a:lnTo>
                    <a:pt x="19930" y="3896"/>
                  </a:lnTo>
                  <a:cubicBezTo>
                    <a:pt x="19888" y="4011"/>
                    <a:pt x="19728" y="4140"/>
                    <a:pt x="19619" y="4148"/>
                  </a:cubicBezTo>
                  <a:cubicBezTo>
                    <a:pt x="19617" y="4149"/>
                    <a:pt x="19615" y="4149"/>
                    <a:pt x="19613" y="4149"/>
                  </a:cubicBezTo>
                  <a:cubicBezTo>
                    <a:pt x="19500" y="4149"/>
                    <a:pt x="19297" y="4001"/>
                    <a:pt x="19302" y="3925"/>
                  </a:cubicBezTo>
                  <a:cubicBezTo>
                    <a:pt x="19306" y="3452"/>
                    <a:pt x="19343" y="2980"/>
                    <a:pt x="19411" y="2512"/>
                  </a:cubicBezTo>
                  <a:cubicBezTo>
                    <a:pt x="19419" y="2465"/>
                    <a:pt x="19639" y="2391"/>
                    <a:pt x="19754" y="2391"/>
                  </a:cubicBezTo>
                  <a:close/>
                  <a:moveTo>
                    <a:pt x="16080" y="2329"/>
                  </a:moveTo>
                  <a:cubicBezTo>
                    <a:pt x="16189" y="2329"/>
                    <a:pt x="16305" y="2401"/>
                    <a:pt x="16383" y="2545"/>
                  </a:cubicBezTo>
                  <a:cubicBezTo>
                    <a:pt x="16487" y="2741"/>
                    <a:pt x="16510" y="2989"/>
                    <a:pt x="16575" y="3237"/>
                  </a:cubicBezTo>
                  <a:cubicBezTo>
                    <a:pt x="16483" y="3534"/>
                    <a:pt x="16428" y="3847"/>
                    <a:pt x="16286" y="4112"/>
                  </a:cubicBezTo>
                  <a:cubicBezTo>
                    <a:pt x="16222" y="4241"/>
                    <a:pt x="15992" y="4336"/>
                    <a:pt x="15841" y="4336"/>
                  </a:cubicBezTo>
                  <a:cubicBezTo>
                    <a:pt x="15754" y="4332"/>
                    <a:pt x="15594" y="4094"/>
                    <a:pt x="15603" y="3974"/>
                  </a:cubicBezTo>
                  <a:cubicBezTo>
                    <a:pt x="15640" y="3502"/>
                    <a:pt x="15691" y="3025"/>
                    <a:pt x="15814" y="2572"/>
                  </a:cubicBezTo>
                  <a:cubicBezTo>
                    <a:pt x="15857" y="2411"/>
                    <a:pt x="15964" y="2329"/>
                    <a:pt x="16080" y="2329"/>
                  </a:cubicBezTo>
                  <a:close/>
                  <a:moveTo>
                    <a:pt x="12076" y="2454"/>
                  </a:moveTo>
                  <a:cubicBezTo>
                    <a:pt x="12231" y="2454"/>
                    <a:pt x="12322" y="2605"/>
                    <a:pt x="12366" y="2815"/>
                  </a:cubicBezTo>
                  <a:cubicBezTo>
                    <a:pt x="12458" y="3255"/>
                    <a:pt x="12114" y="4075"/>
                    <a:pt x="11684" y="4437"/>
                  </a:cubicBezTo>
                  <a:cubicBezTo>
                    <a:pt x="11257" y="3974"/>
                    <a:pt x="11350" y="2888"/>
                    <a:pt x="11830" y="2549"/>
                  </a:cubicBezTo>
                  <a:cubicBezTo>
                    <a:pt x="11926" y="2483"/>
                    <a:pt x="12007" y="2454"/>
                    <a:pt x="12076" y="2454"/>
                  </a:cubicBezTo>
                  <a:close/>
                  <a:moveTo>
                    <a:pt x="5202" y="2934"/>
                  </a:moveTo>
                  <a:cubicBezTo>
                    <a:pt x="5358" y="3141"/>
                    <a:pt x="5513" y="3347"/>
                    <a:pt x="5669" y="3549"/>
                  </a:cubicBezTo>
                  <a:lnTo>
                    <a:pt x="5670" y="3549"/>
                  </a:lnTo>
                  <a:cubicBezTo>
                    <a:pt x="5464" y="4258"/>
                    <a:pt x="5308" y="4882"/>
                    <a:pt x="5092" y="5478"/>
                  </a:cubicBezTo>
                  <a:cubicBezTo>
                    <a:pt x="5037" y="5638"/>
                    <a:pt x="4794" y="5730"/>
                    <a:pt x="4634" y="5854"/>
                  </a:cubicBezTo>
                  <a:cubicBezTo>
                    <a:pt x="4505" y="5671"/>
                    <a:pt x="4291" y="5491"/>
                    <a:pt x="4276" y="5299"/>
                  </a:cubicBezTo>
                  <a:cubicBezTo>
                    <a:pt x="4249" y="5024"/>
                    <a:pt x="4359" y="4731"/>
                    <a:pt x="4432" y="4447"/>
                  </a:cubicBezTo>
                  <a:cubicBezTo>
                    <a:pt x="4514" y="4130"/>
                    <a:pt x="4589" y="3801"/>
                    <a:pt x="4726" y="3507"/>
                  </a:cubicBezTo>
                  <a:cubicBezTo>
                    <a:pt x="4831" y="3292"/>
                    <a:pt x="5037" y="3122"/>
                    <a:pt x="5202" y="2934"/>
                  </a:cubicBezTo>
                  <a:close/>
                  <a:moveTo>
                    <a:pt x="21826" y="4719"/>
                  </a:moveTo>
                  <a:cubicBezTo>
                    <a:pt x="21934" y="4719"/>
                    <a:pt x="22065" y="4755"/>
                    <a:pt x="22112" y="4818"/>
                  </a:cubicBezTo>
                  <a:cubicBezTo>
                    <a:pt x="22400" y="5221"/>
                    <a:pt x="22657" y="5652"/>
                    <a:pt x="22927" y="6088"/>
                  </a:cubicBezTo>
                  <a:cubicBezTo>
                    <a:pt x="22785" y="6317"/>
                    <a:pt x="22720" y="6546"/>
                    <a:pt x="22602" y="6582"/>
                  </a:cubicBezTo>
                  <a:cubicBezTo>
                    <a:pt x="22563" y="6594"/>
                    <a:pt x="22515" y="6599"/>
                    <a:pt x="22464" y="6599"/>
                  </a:cubicBezTo>
                  <a:cubicBezTo>
                    <a:pt x="22305" y="6599"/>
                    <a:pt x="22117" y="6548"/>
                    <a:pt x="22074" y="6468"/>
                  </a:cubicBezTo>
                  <a:cubicBezTo>
                    <a:pt x="21845" y="6024"/>
                    <a:pt x="21676" y="5547"/>
                    <a:pt x="21519" y="5070"/>
                  </a:cubicBezTo>
                  <a:cubicBezTo>
                    <a:pt x="21492" y="4982"/>
                    <a:pt x="21616" y="4777"/>
                    <a:pt x="21717" y="4735"/>
                  </a:cubicBezTo>
                  <a:cubicBezTo>
                    <a:pt x="21746" y="4724"/>
                    <a:pt x="21784" y="4719"/>
                    <a:pt x="21826" y="4719"/>
                  </a:cubicBezTo>
                  <a:close/>
                  <a:moveTo>
                    <a:pt x="9270" y="5234"/>
                  </a:moveTo>
                  <a:cubicBezTo>
                    <a:pt x="9298" y="5234"/>
                    <a:pt x="9321" y="5238"/>
                    <a:pt x="9333" y="5249"/>
                  </a:cubicBezTo>
                  <a:cubicBezTo>
                    <a:pt x="9497" y="5400"/>
                    <a:pt x="9585" y="5635"/>
                    <a:pt x="9671" y="5785"/>
                  </a:cubicBezTo>
                  <a:cubicBezTo>
                    <a:pt x="9571" y="6216"/>
                    <a:pt x="9525" y="6542"/>
                    <a:pt x="9406" y="6843"/>
                  </a:cubicBezTo>
                  <a:cubicBezTo>
                    <a:pt x="9354" y="6975"/>
                    <a:pt x="9155" y="7152"/>
                    <a:pt x="9045" y="7152"/>
                  </a:cubicBezTo>
                  <a:cubicBezTo>
                    <a:pt x="9040" y="7152"/>
                    <a:pt x="9035" y="7151"/>
                    <a:pt x="9030" y="7150"/>
                  </a:cubicBezTo>
                  <a:cubicBezTo>
                    <a:pt x="8870" y="7119"/>
                    <a:pt x="8617" y="6917"/>
                    <a:pt x="8622" y="6803"/>
                  </a:cubicBezTo>
                  <a:cubicBezTo>
                    <a:pt x="8660" y="6326"/>
                    <a:pt x="8748" y="5854"/>
                    <a:pt x="8883" y="5396"/>
                  </a:cubicBezTo>
                  <a:cubicBezTo>
                    <a:pt x="8902" y="5321"/>
                    <a:pt x="9145" y="5234"/>
                    <a:pt x="9270" y="5234"/>
                  </a:cubicBezTo>
                  <a:close/>
                  <a:moveTo>
                    <a:pt x="17629" y="5088"/>
                  </a:moveTo>
                  <a:cubicBezTo>
                    <a:pt x="17816" y="5253"/>
                    <a:pt x="18092" y="5387"/>
                    <a:pt x="18174" y="5592"/>
                  </a:cubicBezTo>
                  <a:cubicBezTo>
                    <a:pt x="18311" y="5936"/>
                    <a:pt x="18371" y="6330"/>
                    <a:pt x="18376" y="6706"/>
                  </a:cubicBezTo>
                  <a:cubicBezTo>
                    <a:pt x="18376" y="6898"/>
                    <a:pt x="18178" y="7096"/>
                    <a:pt x="18073" y="7289"/>
                  </a:cubicBezTo>
                  <a:cubicBezTo>
                    <a:pt x="17899" y="7165"/>
                    <a:pt x="17638" y="7077"/>
                    <a:pt x="17569" y="6908"/>
                  </a:cubicBezTo>
                  <a:cubicBezTo>
                    <a:pt x="17417" y="6546"/>
                    <a:pt x="17362" y="6147"/>
                    <a:pt x="17244" y="5648"/>
                  </a:cubicBezTo>
                  <a:cubicBezTo>
                    <a:pt x="17354" y="5482"/>
                    <a:pt x="17492" y="5286"/>
                    <a:pt x="17629" y="5088"/>
                  </a:cubicBezTo>
                  <a:close/>
                  <a:moveTo>
                    <a:pt x="13872" y="5193"/>
                  </a:moveTo>
                  <a:cubicBezTo>
                    <a:pt x="14007" y="5193"/>
                    <a:pt x="14251" y="5352"/>
                    <a:pt x="14264" y="5464"/>
                  </a:cubicBezTo>
                  <a:cubicBezTo>
                    <a:pt x="14341" y="6069"/>
                    <a:pt x="14380" y="6679"/>
                    <a:pt x="14383" y="7289"/>
                  </a:cubicBezTo>
                  <a:cubicBezTo>
                    <a:pt x="14383" y="7403"/>
                    <a:pt x="14159" y="7605"/>
                    <a:pt x="14026" y="7613"/>
                  </a:cubicBezTo>
                  <a:cubicBezTo>
                    <a:pt x="14021" y="7614"/>
                    <a:pt x="14017" y="7614"/>
                    <a:pt x="14012" y="7614"/>
                  </a:cubicBezTo>
                  <a:cubicBezTo>
                    <a:pt x="13872" y="7614"/>
                    <a:pt x="13653" y="7477"/>
                    <a:pt x="13609" y="7357"/>
                  </a:cubicBezTo>
                  <a:cubicBezTo>
                    <a:pt x="13499" y="7018"/>
                    <a:pt x="13462" y="6656"/>
                    <a:pt x="13417" y="6408"/>
                  </a:cubicBezTo>
                  <a:cubicBezTo>
                    <a:pt x="13453" y="6037"/>
                    <a:pt x="13439" y="5776"/>
                    <a:pt x="13513" y="5537"/>
                  </a:cubicBezTo>
                  <a:cubicBezTo>
                    <a:pt x="13559" y="5396"/>
                    <a:pt x="13733" y="5207"/>
                    <a:pt x="13861" y="5194"/>
                  </a:cubicBezTo>
                  <a:cubicBezTo>
                    <a:pt x="13865" y="5194"/>
                    <a:pt x="13868" y="5193"/>
                    <a:pt x="13872" y="5193"/>
                  </a:cubicBezTo>
                  <a:close/>
                  <a:moveTo>
                    <a:pt x="3216" y="1"/>
                  </a:moveTo>
                  <a:cubicBezTo>
                    <a:pt x="3031" y="1"/>
                    <a:pt x="2845" y="5"/>
                    <a:pt x="2658" y="15"/>
                  </a:cubicBezTo>
                  <a:cubicBezTo>
                    <a:pt x="1880" y="55"/>
                    <a:pt x="1252" y="450"/>
                    <a:pt x="857" y="1109"/>
                  </a:cubicBezTo>
                  <a:cubicBezTo>
                    <a:pt x="1" y="2562"/>
                    <a:pt x="152" y="4625"/>
                    <a:pt x="1257" y="5908"/>
                  </a:cubicBezTo>
                  <a:cubicBezTo>
                    <a:pt x="2850" y="7760"/>
                    <a:pt x="4932" y="8764"/>
                    <a:pt x="7320" y="9149"/>
                  </a:cubicBezTo>
                  <a:cubicBezTo>
                    <a:pt x="8041" y="9264"/>
                    <a:pt x="8773" y="9286"/>
                    <a:pt x="9543" y="9359"/>
                  </a:cubicBezTo>
                  <a:cubicBezTo>
                    <a:pt x="9699" y="9027"/>
                    <a:pt x="9779" y="8872"/>
                    <a:pt x="9878" y="8872"/>
                  </a:cubicBezTo>
                  <a:cubicBezTo>
                    <a:pt x="9966" y="8872"/>
                    <a:pt x="10069" y="8994"/>
                    <a:pt x="10254" y="9222"/>
                  </a:cubicBezTo>
                  <a:cubicBezTo>
                    <a:pt x="10341" y="9338"/>
                    <a:pt x="10557" y="9392"/>
                    <a:pt x="10717" y="9397"/>
                  </a:cubicBezTo>
                  <a:cubicBezTo>
                    <a:pt x="11541" y="9422"/>
                    <a:pt x="12365" y="9441"/>
                    <a:pt x="13186" y="9441"/>
                  </a:cubicBezTo>
                  <a:cubicBezTo>
                    <a:pt x="16374" y="9441"/>
                    <a:pt x="19529" y="9163"/>
                    <a:pt x="22566" y="7935"/>
                  </a:cubicBezTo>
                  <a:cubicBezTo>
                    <a:pt x="23477" y="7563"/>
                    <a:pt x="24453" y="7325"/>
                    <a:pt x="25329" y="6885"/>
                  </a:cubicBezTo>
                  <a:cubicBezTo>
                    <a:pt x="25435" y="6830"/>
                    <a:pt x="25535" y="6780"/>
                    <a:pt x="25641" y="6725"/>
                  </a:cubicBezTo>
                  <a:cubicBezTo>
                    <a:pt x="25571" y="6622"/>
                    <a:pt x="25507" y="6517"/>
                    <a:pt x="25448" y="6407"/>
                  </a:cubicBezTo>
                  <a:cubicBezTo>
                    <a:pt x="25017" y="5656"/>
                    <a:pt x="24687" y="4762"/>
                    <a:pt x="24430" y="3790"/>
                  </a:cubicBezTo>
                  <a:cubicBezTo>
                    <a:pt x="24398" y="3671"/>
                    <a:pt x="24367" y="3546"/>
                    <a:pt x="24339" y="3423"/>
                  </a:cubicBezTo>
                  <a:cubicBezTo>
                    <a:pt x="24228" y="2961"/>
                    <a:pt x="24133" y="2479"/>
                    <a:pt x="24051" y="1989"/>
                  </a:cubicBezTo>
                  <a:cubicBezTo>
                    <a:pt x="24009" y="1764"/>
                    <a:pt x="23977" y="1535"/>
                    <a:pt x="23944" y="1306"/>
                  </a:cubicBezTo>
                  <a:cubicBezTo>
                    <a:pt x="23936" y="1255"/>
                    <a:pt x="23927" y="1200"/>
                    <a:pt x="23922" y="1150"/>
                  </a:cubicBezTo>
                  <a:cubicBezTo>
                    <a:pt x="23885" y="889"/>
                    <a:pt x="23853" y="623"/>
                    <a:pt x="23822" y="357"/>
                  </a:cubicBezTo>
                  <a:lnTo>
                    <a:pt x="23822" y="338"/>
                  </a:lnTo>
                  <a:cubicBezTo>
                    <a:pt x="23816" y="302"/>
                    <a:pt x="23812" y="266"/>
                    <a:pt x="23807" y="228"/>
                  </a:cubicBezTo>
                  <a:cubicBezTo>
                    <a:pt x="20961" y="958"/>
                    <a:pt x="18041" y="1334"/>
                    <a:pt x="15099" y="1545"/>
                  </a:cubicBezTo>
                  <a:cubicBezTo>
                    <a:pt x="14767" y="1568"/>
                    <a:pt x="14438" y="1579"/>
                    <a:pt x="14109" y="1579"/>
                  </a:cubicBezTo>
                  <a:cubicBezTo>
                    <a:pt x="12106" y="1579"/>
                    <a:pt x="10144" y="1176"/>
                    <a:pt x="8191" y="743"/>
                  </a:cubicBezTo>
                  <a:cubicBezTo>
                    <a:pt x="6547" y="375"/>
                    <a:pt x="4904" y="1"/>
                    <a:pt x="321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5;p28">
              <a:extLst>
                <a:ext uri="{FF2B5EF4-FFF2-40B4-BE49-F238E27FC236}">
                  <a16:creationId xmlns:a16="http://schemas.microsoft.com/office/drawing/2014/main" id="{DAD07FF8-9CE0-AC40-8F3B-38E75EC5D0FB}"/>
                </a:ext>
              </a:extLst>
            </p:cNvPr>
            <p:cNvSpPr/>
            <p:nvPr/>
          </p:nvSpPr>
          <p:spPr>
            <a:xfrm>
              <a:off x="8117125" y="2784050"/>
              <a:ext cx="2300" cy="9175"/>
            </a:xfrm>
            <a:custGeom>
              <a:avLst/>
              <a:gdLst/>
              <a:ahLst/>
              <a:cxnLst/>
              <a:rect l="l" t="t" r="r" b="b"/>
              <a:pathLst>
                <a:path w="92" h="367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125"/>
                    <a:pt x="59" y="248"/>
                    <a:pt x="91" y="367"/>
                  </a:cubicBezTo>
                  <a:cubicBezTo>
                    <a:pt x="59" y="248"/>
                    <a:pt x="28" y="123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6;p28">
              <a:extLst>
                <a:ext uri="{FF2B5EF4-FFF2-40B4-BE49-F238E27FC236}">
                  <a16:creationId xmlns:a16="http://schemas.microsoft.com/office/drawing/2014/main" id="{97904E8A-00CD-DF4B-828A-C32721C85E9B}"/>
                </a:ext>
              </a:extLst>
            </p:cNvPr>
            <p:cNvSpPr/>
            <p:nvPr/>
          </p:nvSpPr>
          <p:spPr>
            <a:xfrm>
              <a:off x="8107250" y="2731125"/>
              <a:ext cx="2675" cy="17075"/>
            </a:xfrm>
            <a:custGeom>
              <a:avLst/>
              <a:gdLst/>
              <a:ahLst/>
              <a:cxnLst/>
              <a:rect l="l" t="t" r="r" b="b"/>
              <a:pathLst>
                <a:path w="107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229"/>
                    <a:pt x="65" y="458"/>
                    <a:pt x="107" y="683"/>
                  </a:cubicBezTo>
                  <a:cubicBezTo>
                    <a:pt x="69" y="458"/>
                    <a:pt x="33" y="229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7;p28">
              <a:extLst>
                <a:ext uri="{FF2B5EF4-FFF2-40B4-BE49-F238E27FC236}">
                  <a16:creationId xmlns:a16="http://schemas.microsoft.com/office/drawing/2014/main" id="{AC31E578-5B36-7C4C-9B14-5F6B4EB88779}"/>
                </a:ext>
              </a:extLst>
            </p:cNvPr>
            <p:cNvSpPr/>
            <p:nvPr/>
          </p:nvSpPr>
          <p:spPr>
            <a:xfrm>
              <a:off x="8104175" y="2707375"/>
              <a:ext cx="2550" cy="19850"/>
            </a:xfrm>
            <a:custGeom>
              <a:avLst/>
              <a:gdLst/>
              <a:ahLst/>
              <a:cxnLst/>
              <a:rect l="l" t="t" r="r" b="b"/>
              <a:pathLst>
                <a:path w="102" h="794" extrusionOk="0">
                  <a:moveTo>
                    <a:pt x="1" y="1"/>
                  </a:moveTo>
                  <a:cubicBezTo>
                    <a:pt x="32" y="267"/>
                    <a:pt x="64" y="533"/>
                    <a:pt x="101" y="794"/>
                  </a:cubicBezTo>
                  <a:cubicBezTo>
                    <a:pt x="64" y="533"/>
                    <a:pt x="32" y="267"/>
                    <a:pt x="1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8;p28">
              <a:extLst>
                <a:ext uri="{FF2B5EF4-FFF2-40B4-BE49-F238E27FC236}">
                  <a16:creationId xmlns:a16="http://schemas.microsoft.com/office/drawing/2014/main" id="{795E3748-B74B-9344-AA74-A335E7254E3F}"/>
                </a:ext>
              </a:extLst>
            </p:cNvPr>
            <p:cNvSpPr/>
            <p:nvPr/>
          </p:nvSpPr>
          <p:spPr>
            <a:xfrm>
              <a:off x="8085950" y="2732675"/>
              <a:ext cx="24100" cy="46925"/>
            </a:xfrm>
            <a:custGeom>
              <a:avLst/>
              <a:gdLst/>
              <a:ahLst/>
              <a:cxnLst/>
              <a:rect l="l" t="t" r="r" b="b"/>
              <a:pathLst>
                <a:path w="964" h="1877" extrusionOk="0">
                  <a:moveTo>
                    <a:pt x="407" y="0"/>
                  </a:moveTo>
                  <a:cubicBezTo>
                    <a:pt x="402" y="0"/>
                    <a:pt x="398" y="1"/>
                    <a:pt x="394" y="2"/>
                  </a:cubicBezTo>
                  <a:cubicBezTo>
                    <a:pt x="257" y="57"/>
                    <a:pt x="82" y="217"/>
                    <a:pt x="65" y="350"/>
                  </a:cubicBezTo>
                  <a:cubicBezTo>
                    <a:pt x="19" y="690"/>
                    <a:pt x="0" y="1048"/>
                    <a:pt x="78" y="1372"/>
                  </a:cubicBezTo>
                  <a:cubicBezTo>
                    <a:pt x="124" y="1565"/>
                    <a:pt x="376" y="1712"/>
                    <a:pt x="536" y="1877"/>
                  </a:cubicBezTo>
                  <a:cubicBezTo>
                    <a:pt x="692" y="1707"/>
                    <a:pt x="844" y="1537"/>
                    <a:pt x="963" y="1414"/>
                  </a:cubicBezTo>
                  <a:cubicBezTo>
                    <a:pt x="867" y="955"/>
                    <a:pt x="821" y="612"/>
                    <a:pt x="715" y="286"/>
                  </a:cubicBezTo>
                  <a:cubicBezTo>
                    <a:pt x="676" y="170"/>
                    <a:pt x="487" y="0"/>
                    <a:pt x="407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9;p28">
              <a:extLst>
                <a:ext uri="{FF2B5EF4-FFF2-40B4-BE49-F238E27FC236}">
                  <a16:creationId xmlns:a16="http://schemas.microsoft.com/office/drawing/2014/main" id="{E1931D12-7F56-9242-89CA-F5A06225CF3B}"/>
                </a:ext>
              </a:extLst>
            </p:cNvPr>
            <p:cNvSpPr/>
            <p:nvPr/>
          </p:nvSpPr>
          <p:spPr>
            <a:xfrm>
              <a:off x="8103825" y="2704175"/>
              <a:ext cx="375" cy="2775"/>
            </a:xfrm>
            <a:custGeom>
              <a:avLst/>
              <a:gdLst/>
              <a:ahLst/>
              <a:cxnLst/>
              <a:rect l="l" t="t" r="r" b="b"/>
              <a:pathLst>
                <a:path w="15" h="111" extrusionOk="0">
                  <a:moveTo>
                    <a:pt x="0" y="1"/>
                  </a:moveTo>
                  <a:cubicBezTo>
                    <a:pt x="5" y="37"/>
                    <a:pt x="9" y="74"/>
                    <a:pt x="15" y="110"/>
                  </a:cubicBezTo>
                  <a:cubicBezTo>
                    <a:pt x="9" y="74"/>
                    <a:pt x="6" y="38"/>
                    <a:pt x="5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0;p28">
              <a:extLst>
                <a:ext uri="{FF2B5EF4-FFF2-40B4-BE49-F238E27FC236}">
                  <a16:creationId xmlns:a16="http://schemas.microsoft.com/office/drawing/2014/main" id="{4B4D0BE4-2092-AD49-9DC9-DDE3C67A9ECB}"/>
                </a:ext>
              </a:extLst>
            </p:cNvPr>
            <p:cNvSpPr/>
            <p:nvPr/>
          </p:nvSpPr>
          <p:spPr>
            <a:xfrm>
              <a:off x="8098675" y="2644025"/>
              <a:ext cx="3100" cy="38975"/>
            </a:xfrm>
            <a:custGeom>
              <a:avLst/>
              <a:gdLst/>
              <a:ahLst/>
              <a:cxnLst/>
              <a:rect l="l" t="t" r="r" b="b"/>
              <a:pathLst>
                <a:path w="124" h="1559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518"/>
                    <a:pt x="74" y="1037"/>
                    <a:pt x="120" y="1559"/>
                  </a:cubicBezTo>
                  <a:lnTo>
                    <a:pt x="124" y="1559"/>
                  </a:lnTo>
                  <a:cubicBezTo>
                    <a:pt x="74" y="1037"/>
                    <a:pt x="32" y="513"/>
                    <a:pt x="0" y="0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1;p28">
              <a:extLst>
                <a:ext uri="{FF2B5EF4-FFF2-40B4-BE49-F238E27FC236}">
                  <a16:creationId xmlns:a16="http://schemas.microsoft.com/office/drawing/2014/main" id="{E28603F3-4F44-0F4E-B966-EF69CA6D9F09}"/>
                </a:ext>
              </a:extLst>
            </p:cNvPr>
            <p:cNvSpPr/>
            <p:nvPr/>
          </p:nvSpPr>
          <p:spPr>
            <a:xfrm>
              <a:off x="8045950" y="2816400"/>
              <a:ext cx="35900" cy="47025"/>
            </a:xfrm>
            <a:custGeom>
              <a:avLst/>
              <a:gdLst/>
              <a:ahLst/>
              <a:cxnLst/>
              <a:rect l="l" t="t" r="r" b="b"/>
              <a:pathLst>
                <a:path w="1436" h="1881" extrusionOk="0">
                  <a:moveTo>
                    <a:pt x="335" y="0"/>
                  </a:moveTo>
                  <a:cubicBezTo>
                    <a:pt x="293" y="0"/>
                    <a:pt x="254" y="6"/>
                    <a:pt x="225" y="17"/>
                  </a:cubicBezTo>
                  <a:cubicBezTo>
                    <a:pt x="124" y="58"/>
                    <a:pt x="1" y="264"/>
                    <a:pt x="28" y="352"/>
                  </a:cubicBezTo>
                  <a:cubicBezTo>
                    <a:pt x="184" y="829"/>
                    <a:pt x="353" y="1305"/>
                    <a:pt x="582" y="1750"/>
                  </a:cubicBezTo>
                  <a:cubicBezTo>
                    <a:pt x="625" y="1830"/>
                    <a:pt x="813" y="1881"/>
                    <a:pt x="972" y="1881"/>
                  </a:cubicBezTo>
                  <a:cubicBezTo>
                    <a:pt x="1023" y="1881"/>
                    <a:pt x="1071" y="1876"/>
                    <a:pt x="1110" y="1864"/>
                  </a:cubicBezTo>
                  <a:cubicBezTo>
                    <a:pt x="1229" y="1828"/>
                    <a:pt x="1293" y="1599"/>
                    <a:pt x="1436" y="1370"/>
                  </a:cubicBezTo>
                  <a:cubicBezTo>
                    <a:pt x="1165" y="934"/>
                    <a:pt x="908" y="503"/>
                    <a:pt x="620" y="100"/>
                  </a:cubicBezTo>
                  <a:cubicBezTo>
                    <a:pt x="573" y="37"/>
                    <a:pt x="443" y="0"/>
                    <a:pt x="335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2;p28">
              <a:extLst>
                <a:ext uri="{FF2B5EF4-FFF2-40B4-BE49-F238E27FC236}">
                  <a16:creationId xmlns:a16="http://schemas.microsoft.com/office/drawing/2014/main" id="{80C88C15-3872-594D-8061-415C573BA4A4}"/>
                </a:ext>
              </a:extLst>
            </p:cNvPr>
            <p:cNvSpPr/>
            <p:nvPr/>
          </p:nvSpPr>
          <p:spPr>
            <a:xfrm>
              <a:off x="7411250" y="1926575"/>
              <a:ext cx="644475" cy="638375"/>
            </a:xfrm>
            <a:custGeom>
              <a:avLst/>
              <a:gdLst/>
              <a:ahLst/>
              <a:cxnLst/>
              <a:rect l="l" t="t" r="r" b="b"/>
              <a:pathLst>
                <a:path w="25779" h="25535" extrusionOk="0">
                  <a:moveTo>
                    <a:pt x="14640" y="1"/>
                  </a:moveTo>
                  <a:cubicBezTo>
                    <a:pt x="14397" y="1"/>
                    <a:pt x="14149" y="22"/>
                    <a:pt x="13898" y="61"/>
                  </a:cubicBezTo>
                  <a:cubicBezTo>
                    <a:pt x="12252" y="318"/>
                    <a:pt x="10923" y="1170"/>
                    <a:pt x="10134" y="2706"/>
                  </a:cubicBezTo>
                  <a:cubicBezTo>
                    <a:pt x="9327" y="4273"/>
                    <a:pt x="8113" y="5360"/>
                    <a:pt x="6468" y="6006"/>
                  </a:cubicBezTo>
                  <a:cubicBezTo>
                    <a:pt x="5707" y="6309"/>
                    <a:pt x="4960" y="6666"/>
                    <a:pt x="4230" y="7043"/>
                  </a:cubicBezTo>
                  <a:cubicBezTo>
                    <a:pt x="2297" y="8051"/>
                    <a:pt x="1573" y="10388"/>
                    <a:pt x="2535" y="12208"/>
                  </a:cubicBezTo>
                  <a:cubicBezTo>
                    <a:pt x="2728" y="12561"/>
                    <a:pt x="2888" y="12937"/>
                    <a:pt x="3029" y="13312"/>
                  </a:cubicBezTo>
                  <a:cubicBezTo>
                    <a:pt x="3237" y="13853"/>
                    <a:pt x="3218" y="14385"/>
                    <a:pt x="2865" y="14880"/>
                  </a:cubicBezTo>
                  <a:cubicBezTo>
                    <a:pt x="2393" y="15554"/>
                    <a:pt x="1884" y="16209"/>
                    <a:pt x="1463" y="16915"/>
                  </a:cubicBezTo>
                  <a:cubicBezTo>
                    <a:pt x="1059" y="17603"/>
                    <a:pt x="656" y="18313"/>
                    <a:pt x="413" y="19069"/>
                  </a:cubicBezTo>
                  <a:cubicBezTo>
                    <a:pt x="1" y="20352"/>
                    <a:pt x="725" y="21640"/>
                    <a:pt x="1999" y="22104"/>
                  </a:cubicBezTo>
                  <a:cubicBezTo>
                    <a:pt x="2361" y="22231"/>
                    <a:pt x="2728" y="22342"/>
                    <a:pt x="3099" y="22447"/>
                  </a:cubicBezTo>
                  <a:cubicBezTo>
                    <a:pt x="4562" y="22864"/>
                    <a:pt x="4625" y="22946"/>
                    <a:pt x="4593" y="24450"/>
                  </a:cubicBezTo>
                  <a:cubicBezTo>
                    <a:pt x="4575" y="25147"/>
                    <a:pt x="4872" y="25535"/>
                    <a:pt x="5406" y="25535"/>
                  </a:cubicBezTo>
                  <a:cubicBezTo>
                    <a:pt x="5560" y="25535"/>
                    <a:pt x="5735" y="25502"/>
                    <a:pt x="5927" y="25435"/>
                  </a:cubicBezTo>
                  <a:cubicBezTo>
                    <a:pt x="6446" y="25257"/>
                    <a:pt x="6945" y="25023"/>
                    <a:pt x="7435" y="24785"/>
                  </a:cubicBezTo>
                  <a:cubicBezTo>
                    <a:pt x="7664" y="24675"/>
                    <a:pt x="7862" y="24486"/>
                    <a:pt x="8142" y="24286"/>
                  </a:cubicBezTo>
                  <a:cubicBezTo>
                    <a:pt x="6129" y="23016"/>
                    <a:pt x="5093" y="20788"/>
                    <a:pt x="5474" y="18798"/>
                  </a:cubicBezTo>
                  <a:cubicBezTo>
                    <a:pt x="5504" y="18638"/>
                    <a:pt x="5549" y="18480"/>
                    <a:pt x="5607" y="18327"/>
                  </a:cubicBezTo>
                  <a:cubicBezTo>
                    <a:pt x="5826" y="17816"/>
                    <a:pt x="6218" y="17528"/>
                    <a:pt x="6733" y="17528"/>
                  </a:cubicBezTo>
                  <a:cubicBezTo>
                    <a:pt x="6810" y="17528"/>
                    <a:pt x="6890" y="17535"/>
                    <a:pt x="6972" y="17548"/>
                  </a:cubicBezTo>
                  <a:cubicBezTo>
                    <a:pt x="7788" y="17681"/>
                    <a:pt x="8687" y="17671"/>
                    <a:pt x="9126" y="18592"/>
                  </a:cubicBezTo>
                  <a:cubicBezTo>
                    <a:pt x="9145" y="18625"/>
                    <a:pt x="9173" y="18657"/>
                    <a:pt x="9204" y="18670"/>
                  </a:cubicBezTo>
                  <a:cubicBezTo>
                    <a:pt x="9465" y="18771"/>
                    <a:pt x="9732" y="18872"/>
                    <a:pt x="9993" y="18968"/>
                  </a:cubicBezTo>
                  <a:cubicBezTo>
                    <a:pt x="10098" y="18693"/>
                    <a:pt x="10213" y="18419"/>
                    <a:pt x="10296" y="18139"/>
                  </a:cubicBezTo>
                  <a:cubicBezTo>
                    <a:pt x="10323" y="18043"/>
                    <a:pt x="10277" y="17919"/>
                    <a:pt x="10245" y="17813"/>
                  </a:cubicBezTo>
                  <a:cubicBezTo>
                    <a:pt x="10012" y="17006"/>
                    <a:pt x="9791" y="16196"/>
                    <a:pt x="9530" y="15398"/>
                  </a:cubicBezTo>
                  <a:cubicBezTo>
                    <a:pt x="9347" y="14848"/>
                    <a:pt x="9196" y="14458"/>
                    <a:pt x="9663" y="13835"/>
                  </a:cubicBezTo>
                  <a:cubicBezTo>
                    <a:pt x="10662" y="12494"/>
                    <a:pt x="11882" y="11910"/>
                    <a:pt x="13410" y="11910"/>
                  </a:cubicBezTo>
                  <a:cubicBezTo>
                    <a:pt x="13600" y="11910"/>
                    <a:pt x="13795" y="11919"/>
                    <a:pt x="13994" y="11937"/>
                  </a:cubicBezTo>
                  <a:cubicBezTo>
                    <a:pt x="15085" y="12038"/>
                    <a:pt x="16186" y="12069"/>
                    <a:pt x="17281" y="12088"/>
                  </a:cubicBezTo>
                  <a:cubicBezTo>
                    <a:pt x="17299" y="12088"/>
                    <a:pt x="17317" y="12088"/>
                    <a:pt x="17335" y="12088"/>
                  </a:cubicBezTo>
                  <a:cubicBezTo>
                    <a:pt x="18403" y="12088"/>
                    <a:pt x="19234" y="11695"/>
                    <a:pt x="19834" y="10699"/>
                  </a:cubicBezTo>
                  <a:cubicBezTo>
                    <a:pt x="20389" y="9778"/>
                    <a:pt x="21224" y="9204"/>
                    <a:pt x="22335" y="9204"/>
                  </a:cubicBezTo>
                  <a:cubicBezTo>
                    <a:pt x="22436" y="9204"/>
                    <a:pt x="22539" y="9209"/>
                    <a:pt x="22644" y="9219"/>
                  </a:cubicBezTo>
                  <a:cubicBezTo>
                    <a:pt x="22767" y="9230"/>
                    <a:pt x="22891" y="9234"/>
                    <a:pt x="23016" y="9234"/>
                  </a:cubicBezTo>
                  <a:cubicBezTo>
                    <a:pt x="23203" y="9234"/>
                    <a:pt x="23390" y="9224"/>
                    <a:pt x="23574" y="9213"/>
                  </a:cubicBezTo>
                  <a:cubicBezTo>
                    <a:pt x="24546" y="9150"/>
                    <a:pt x="25673" y="8013"/>
                    <a:pt x="25732" y="7042"/>
                  </a:cubicBezTo>
                  <a:cubicBezTo>
                    <a:pt x="25778" y="6349"/>
                    <a:pt x="25036" y="5075"/>
                    <a:pt x="24334" y="4823"/>
                  </a:cubicBezTo>
                  <a:cubicBezTo>
                    <a:pt x="23564" y="4543"/>
                    <a:pt x="22762" y="4291"/>
                    <a:pt x="21955" y="4183"/>
                  </a:cubicBezTo>
                  <a:cubicBezTo>
                    <a:pt x="20217" y="3948"/>
                    <a:pt x="18747" y="3321"/>
                    <a:pt x="17784" y="1771"/>
                  </a:cubicBezTo>
                  <a:cubicBezTo>
                    <a:pt x="17701" y="1634"/>
                    <a:pt x="17573" y="1520"/>
                    <a:pt x="17472" y="1392"/>
                  </a:cubicBezTo>
                  <a:cubicBezTo>
                    <a:pt x="16722" y="420"/>
                    <a:pt x="15733" y="1"/>
                    <a:pt x="1464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3;p28">
              <a:extLst>
                <a:ext uri="{FF2B5EF4-FFF2-40B4-BE49-F238E27FC236}">
                  <a16:creationId xmlns:a16="http://schemas.microsoft.com/office/drawing/2014/main" id="{1CE693E6-07B1-504F-97D4-B88737E0BEA4}"/>
                </a:ext>
              </a:extLst>
            </p:cNvPr>
            <p:cNvSpPr/>
            <p:nvPr/>
          </p:nvSpPr>
          <p:spPr>
            <a:xfrm>
              <a:off x="8012375" y="2646950"/>
              <a:ext cx="25150" cy="43725"/>
            </a:xfrm>
            <a:custGeom>
              <a:avLst/>
              <a:gdLst/>
              <a:ahLst/>
              <a:cxnLst/>
              <a:rect l="l" t="t" r="r" b="b"/>
              <a:pathLst>
                <a:path w="1006" h="1749" extrusionOk="0">
                  <a:moveTo>
                    <a:pt x="260" y="0"/>
                  </a:moveTo>
                  <a:cubicBezTo>
                    <a:pt x="244" y="0"/>
                    <a:pt x="230" y="1"/>
                    <a:pt x="216" y="3"/>
                  </a:cubicBezTo>
                  <a:cubicBezTo>
                    <a:pt x="124" y="16"/>
                    <a:pt x="0" y="245"/>
                    <a:pt x="0" y="379"/>
                  </a:cubicBezTo>
                  <a:cubicBezTo>
                    <a:pt x="0" y="663"/>
                    <a:pt x="15" y="974"/>
                    <a:pt x="129" y="1227"/>
                  </a:cubicBezTo>
                  <a:cubicBezTo>
                    <a:pt x="225" y="1437"/>
                    <a:pt x="469" y="1574"/>
                    <a:pt x="647" y="1749"/>
                  </a:cubicBezTo>
                  <a:cubicBezTo>
                    <a:pt x="771" y="1551"/>
                    <a:pt x="890" y="1359"/>
                    <a:pt x="1005" y="1185"/>
                  </a:cubicBezTo>
                  <a:cubicBezTo>
                    <a:pt x="876" y="786"/>
                    <a:pt x="813" y="461"/>
                    <a:pt x="665" y="180"/>
                  </a:cubicBezTo>
                  <a:cubicBezTo>
                    <a:pt x="611" y="77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4;p28">
              <a:extLst>
                <a:ext uri="{FF2B5EF4-FFF2-40B4-BE49-F238E27FC236}">
                  <a16:creationId xmlns:a16="http://schemas.microsoft.com/office/drawing/2014/main" id="{BDA39422-1301-8740-8A9C-72732D05BD72}"/>
                </a:ext>
              </a:extLst>
            </p:cNvPr>
            <p:cNvSpPr/>
            <p:nvPr/>
          </p:nvSpPr>
          <p:spPr>
            <a:xfrm>
              <a:off x="7991075" y="2758200"/>
              <a:ext cx="21425" cy="43975"/>
            </a:xfrm>
            <a:custGeom>
              <a:avLst/>
              <a:gdLst/>
              <a:ahLst/>
              <a:cxnLst/>
              <a:rect l="l" t="t" r="r" b="b"/>
              <a:pathLst>
                <a:path w="857" h="1759" extrusionOk="0">
                  <a:moveTo>
                    <a:pt x="457" y="1"/>
                  </a:moveTo>
                  <a:cubicBezTo>
                    <a:pt x="342" y="1"/>
                    <a:pt x="121" y="75"/>
                    <a:pt x="114" y="122"/>
                  </a:cubicBezTo>
                  <a:cubicBezTo>
                    <a:pt x="45" y="589"/>
                    <a:pt x="9" y="1061"/>
                    <a:pt x="5" y="1534"/>
                  </a:cubicBezTo>
                  <a:cubicBezTo>
                    <a:pt x="0" y="1610"/>
                    <a:pt x="205" y="1759"/>
                    <a:pt x="316" y="1759"/>
                  </a:cubicBezTo>
                  <a:cubicBezTo>
                    <a:pt x="317" y="1759"/>
                    <a:pt x="319" y="1759"/>
                    <a:pt x="320" y="1758"/>
                  </a:cubicBezTo>
                  <a:cubicBezTo>
                    <a:pt x="431" y="1750"/>
                    <a:pt x="591" y="1621"/>
                    <a:pt x="633" y="1506"/>
                  </a:cubicBezTo>
                  <a:cubicBezTo>
                    <a:pt x="728" y="1236"/>
                    <a:pt x="770" y="947"/>
                    <a:pt x="857" y="562"/>
                  </a:cubicBezTo>
                  <a:cubicBezTo>
                    <a:pt x="770" y="412"/>
                    <a:pt x="674" y="181"/>
                    <a:pt x="518" y="17"/>
                  </a:cubicBezTo>
                  <a:cubicBezTo>
                    <a:pt x="508" y="6"/>
                    <a:pt x="485" y="1"/>
                    <a:pt x="457" y="1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5;p28">
              <a:extLst>
                <a:ext uri="{FF2B5EF4-FFF2-40B4-BE49-F238E27FC236}">
                  <a16:creationId xmlns:a16="http://schemas.microsoft.com/office/drawing/2014/main" id="{60A3DD02-73D8-6341-A334-220AFD0E32C4}"/>
                </a:ext>
              </a:extLst>
            </p:cNvPr>
            <p:cNvSpPr/>
            <p:nvPr/>
          </p:nvSpPr>
          <p:spPr>
            <a:xfrm>
              <a:off x="7968275" y="2296925"/>
              <a:ext cx="32075" cy="45000"/>
            </a:xfrm>
            <a:custGeom>
              <a:avLst/>
              <a:gdLst/>
              <a:ahLst/>
              <a:cxnLst/>
              <a:rect l="l" t="t" r="r" b="b"/>
              <a:pathLst>
                <a:path w="1283" h="1800" extrusionOk="0">
                  <a:moveTo>
                    <a:pt x="599" y="1"/>
                  </a:moveTo>
                  <a:cubicBezTo>
                    <a:pt x="577" y="1"/>
                    <a:pt x="554" y="2"/>
                    <a:pt x="532" y="5"/>
                  </a:cubicBezTo>
                  <a:cubicBezTo>
                    <a:pt x="147" y="55"/>
                    <a:pt x="1" y="446"/>
                    <a:pt x="110" y="1092"/>
                  </a:cubicBezTo>
                  <a:cubicBezTo>
                    <a:pt x="169" y="1436"/>
                    <a:pt x="233" y="1800"/>
                    <a:pt x="644" y="1800"/>
                  </a:cubicBezTo>
                  <a:cubicBezTo>
                    <a:pt x="676" y="1800"/>
                    <a:pt x="711" y="1798"/>
                    <a:pt x="748" y="1793"/>
                  </a:cubicBezTo>
                  <a:cubicBezTo>
                    <a:pt x="1219" y="1734"/>
                    <a:pt x="1283" y="1367"/>
                    <a:pt x="1265" y="1033"/>
                  </a:cubicBezTo>
                  <a:cubicBezTo>
                    <a:pt x="1244" y="396"/>
                    <a:pt x="969" y="1"/>
                    <a:pt x="5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6;p28">
              <a:extLst>
                <a:ext uri="{FF2B5EF4-FFF2-40B4-BE49-F238E27FC236}">
                  <a16:creationId xmlns:a16="http://schemas.microsoft.com/office/drawing/2014/main" id="{BCAD8489-CAC5-DA48-A5F6-E7CC8560D15A}"/>
                </a:ext>
              </a:extLst>
            </p:cNvPr>
            <p:cNvSpPr/>
            <p:nvPr/>
          </p:nvSpPr>
          <p:spPr>
            <a:xfrm>
              <a:off x="7913250" y="2366225"/>
              <a:ext cx="65575" cy="66925"/>
            </a:xfrm>
            <a:custGeom>
              <a:avLst/>
              <a:gdLst/>
              <a:ahLst/>
              <a:cxnLst/>
              <a:rect l="l" t="t" r="r" b="b"/>
              <a:pathLst>
                <a:path w="2623" h="2677" extrusionOk="0">
                  <a:moveTo>
                    <a:pt x="495" y="0"/>
                  </a:moveTo>
                  <a:cubicBezTo>
                    <a:pt x="344" y="0"/>
                    <a:pt x="160" y="68"/>
                    <a:pt x="0" y="89"/>
                  </a:cubicBezTo>
                  <a:cubicBezTo>
                    <a:pt x="124" y="245"/>
                    <a:pt x="221" y="447"/>
                    <a:pt x="381" y="556"/>
                  </a:cubicBezTo>
                  <a:cubicBezTo>
                    <a:pt x="808" y="850"/>
                    <a:pt x="1262" y="1102"/>
                    <a:pt x="1779" y="1423"/>
                  </a:cubicBezTo>
                  <a:cubicBezTo>
                    <a:pt x="1481" y="1703"/>
                    <a:pt x="1256" y="1881"/>
                    <a:pt x="1073" y="2096"/>
                  </a:cubicBezTo>
                  <a:cubicBezTo>
                    <a:pt x="991" y="2188"/>
                    <a:pt x="936" y="2386"/>
                    <a:pt x="982" y="2481"/>
                  </a:cubicBezTo>
                  <a:cubicBezTo>
                    <a:pt x="1018" y="2570"/>
                    <a:pt x="1207" y="2676"/>
                    <a:pt x="1292" y="2676"/>
                  </a:cubicBezTo>
                  <a:cubicBezTo>
                    <a:pt x="1304" y="2676"/>
                    <a:pt x="1314" y="2674"/>
                    <a:pt x="1321" y="2670"/>
                  </a:cubicBezTo>
                  <a:cubicBezTo>
                    <a:pt x="1687" y="2435"/>
                    <a:pt x="2105" y="2220"/>
                    <a:pt x="2356" y="1886"/>
                  </a:cubicBezTo>
                  <a:cubicBezTo>
                    <a:pt x="2623" y="1533"/>
                    <a:pt x="2485" y="1078"/>
                    <a:pt x="2110" y="827"/>
                  </a:cubicBezTo>
                  <a:cubicBezTo>
                    <a:pt x="1647" y="520"/>
                    <a:pt x="1142" y="254"/>
                    <a:pt x="628" y="24"/>
                  </a:cubicBezTo>
                  <a:cubicBezTo>
                    <a:pt x="588" y="7"/>
                    <a:pt x="543" y="0"/>
                    <a:pt x="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7;p28">
              <a:extLst>
                <a:ext uri="{FF2B5EF4-FFF2-40B4-BE49-F238E27FC236}">
                  <a16:creationId xmlns:a16="http://schemas.microsoft.com/office/drawing/2014/main" id="{148403BB-4B6D-9A41-9497-342326E15509}"/>
                </a:ext>
              </a:extLst>
            </p:cNvPr>
            <p:cNvSpPr/>
            <p:nvPr/>
          </p:nvSpPr>
          <p:spPr>
            <a:xfrm>
              <a:off x="7939725" y="2825650"/>
              <a:ext cx="28325" cy="55025"/>
            </a:xfrm>
            <a:custGeom>
              <a:avLst/>
              <a:gdLst/>
              <a:ahLst/>
              <a:cxnLst/>
              <a:rect l="l" t="t" r="r" b="b"/>
              <a:pathLst>
                <a:path w="1133" h="2201" extrusionOk="0">
                  <a:moveTo>
                    <a:pt x="386" y="0"/>
                  </a:moveTo>
                  <a:cubicBezTo>
                    <a:pt x="248" y="198"/>
                    <a:pt x="111" y="395"/>
                    <a:pt x="1" y="560"/>
                  </a:cubicBezTo>
                  <a:cubicBezTo>
                    <a:pt x="120" y="1059"/>
                    <a:pt x="175" y="1458"/>
                    <a:pt x="327" y="1820"/>
                  </a:cubicBezTo>
                  <a:cubicBezTo>
                    <a:pt x="395" y="1989"/>
                    <a:pt x="656" y="2077"/>
                    <a:pt x="830" y="2201"/>
                  </a:cubicBezTo>
                  <a:cubicBezTo>
                    <a:pt x="935" y="2008"/>
                    <a:pt x="1133" y="1810"/>
                    <a:pt x="1133" y="1618"/>
                  </a:cubicBezTo>
                  <a:cubicBezTo>
                    <a:pt x="1128" y="1242"/>
                    <a:pt x="1068" y="848"/>
                    <a:pt x="931" y="504"/>
                  </a:cubicBezTo>
                  <a:cubicBezTo>
                    <a:pt x="849" y="298"/>
                    <a:pt x="573" y="165"/>
                    <a:pt x="386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8;p28">
              <a:extLst>
                <a:ext uri="{FF2B5EF4-FFF2-40B4-BE49-F238E27FC236}">
                  <a16:creationId xmlns:a16="http://schemas.microsoft.com/office/drawing/2014/main" id="{67AB6B1C-B319-3842-8E2E-F76096A08BA3}"/>
                </a:ext>
              </a:extLst>
            </p:cNvPr>
            <p:cNvSpPr/>
            <p:nvPr/>
          </p:nvSpPr>
          <p:spPr>
            <a:xfrm>
              <a:off x="7898600" y="2448250"/>
              <a:ext cx="65350" cy="75850"/>
            </a:xfrm>
            <a:custGeom>
              <a:avLst/>
              <a:gdLst/>
              <a:ahLst/>
              <a:cxnLst/>
              <a:rect l="l" t="t" r="r" b="b"/>
              <a:pathLst>
                <a:path w="2614" h="3034" extrusionOk="0">
                  <a:moveTo>
                    <a:pt x="1087" y="723"/>
                  </a:moveTo>
                  <a:cubicBezTo>
                    <a:pt x="1238" y="883"/>
                    <a:pt x="1463" y="1020"/>
                    <a:pt x="1522" y="1209"/>
                  </a:cubicBezTo>
                  <a:cubicBezTo>
                    <a:pt x="1595" y="1461"/>
                    <a:pt x="1558" y="1758"/>
                    <a:pt x="1522" y="2029"/>
                  </a:cubicBezTo>
                  <a:cubicBezTo>
                    <a:pt x="1514" y="2089"/>
                    <a:pt x="1327" y="2189"/>
                    <a:pt x="1248" y="2189"/>
                  </a:cubicBezTo>
                  <a:cubicBezTo>
                    <a:pt x="1238" y="2189"/>
                    <a:pt x="1230" y="2187"/>
                    <a:pt x="1224" y="2184"/>
                  </a:cubicBezTo>
                  <a:cubicBezTo>
                    <a:pt x="1082" y="2093"/>
                    <a:pt x="908" y="1950"/>
                    <a:pt x="885" y="1804"/>
                  </a:cubicBezTo>
                  <a:cubicBezTo>
                    <a:pt x="830" y="1492"/>
                    <a:pt x="866" y="1167"/>
                    <a:pt x="866" y="846"/>
                  </a:cubicBezTo>
                  <a:lnTo>
                    <a:pt x="1087" y="723"/>
                  </a:lnTo>
                  <a:close/>
                  <a:moveTo>
                    <a:pt x="1283" y="0"/>
                  </a:moveTo>
                  <a:cubicBezTo>
                    <a:pt x="1051" y="0"/>
                    <a:pt x="824" y="83"/>
                    <a:pt x="679" y="250"/>
                  </a:cubicBezTo>
                  <a:cubicBezTo>
                    <a:pt x="302" y="672"/>
                    <a:pt x="1" y="1135"/>
                    <a:pt x="64" y="1762"/>
                  </a:cubicBezTo>
                  <a:cubicBezTo>
                    <a:pt x="141" y="2484"/>
                    <a:pt x="643" y="3033"/>
                    <a:pt x="1288" y="3033"/>
                  </a:cubicBezTo>
                  <a:cubicBezTo>
                    <a:pt x="1299" y="3033"/>
                    <a:pt x="1309" y="3033"/>
                    <a:pt x="1320" y="3033"/>
                  </a:cubicBezTo>
                  <a:cubicBezTo>
                    <a:pt x="1972" y="3015"/>
                    <a:pt x="2494" y="2423"/>
                    <a:pt x="2613" y="1644"/>
                  </a:cubicBezTo>
                  <a:cubicBezTo>
                    <a:pt x="2411" y="1203"/>
                    <a:pt x="2260" y="731"/>
                    <a:pt x="1989" y="342"/>
                  </a:cubicBezTo>
                  <a:cubicBezTo>
                    <a:pt x="1831" y="114"/>
                    <a:pt x="1554" y="0"/>
                    <a:pt x="1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9;p28">
              <a:extLst>
                <a:ext uri="{FF2B5EF4-FFF2-40B4-BE49-F238E27FC236}">
                  <a16:creationId xmlns:a16="http://schemas.microsoft.com/office/drawing/2014/main" id="{99E5148C-F52A-D647-B9D2-A7A84784846C}"/>
                </a:ext>
              </a:extLst>
            </p:cNvPr>
            <p:cNvSpPr/>
            <p:nvPr/>
          </p:nvSpPr>
          <p:spPr>
            <a:xfrm>
              <a:off x="7898475" y="2756675"/>
              <a:ext cx="24550" cy="50200"/>
            </a:xfrm>
            <a:custGeom>
              <a:avLst/>
              <a:gdLst/>
              <a:ahLst/>
              <a:cxnLst/>
              <a:rect l="l" t="t" r="r" b="b"/>
              <a:pathLst>
                <a:path w="982" h="2008" extrusionOk="0">
                  <a:moveTo>
                    <a:pt x="487" y="0"/>
                  </a:moveTo>
                  <a:cubicBezTo>
                    <a:pt x="371" y="0"/>
                    <a:pt x="263" y="81"/>
                    <a:pt x="221" y="242"/>
                  </a:cubicBezTo>
                  <a:cubicBezTo>
                    <a:pt x="97" y="696"/>
                    <a:pt x="46" y="1172"/>
                    <a:pt x="10" y="1645"/>
                  </a:cubicBezTo>
                  <a:cubicBezTo>
                    <a:pt x="0" y="1765"/>
                    <a:pt x="161" y="2003"/>
                    <a:pt x="248" y="2007"/>
                  </a:cubicBezTo>
                  <a:cubicBezTo>
                    <a:pt x="399" y="2007"/>
                    <a:pt x="629" y="1911"/>
                    <a:pt x="692" y="1782"/>
                  </a:cubicBezTo>
                  <a:cubicBezTo>
                    <a:pt x="835" y="1517"/>
                    <a:pt x="890" y="1205"/>
                    <a:pt x="982" y="907"/>
                  </a:cubicBezTo>
                  <a:cubicBezTo>
                    <a:pt x="918" y="659"/>
                    <a:pt x="895" y="412"/>
                    <a:pt x="790" y="215"/>
                  </a:cubicBezTo>
                  <a:cubicBezTo>
                    <a:pt x="712" y="71"/>
                    <a:pt x="596" y="0"/>
                    <a:pt x="487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80;p28">
              <a:extLst>
                <a:ext uri="{FF2B5EF4-FFF2-40B4-BE49-F238E27FC236}">
                  <a16:creationId xmlns:a16="http://schemas.microsoft.com/office/drawing/2014/main" id="{310F9AE3-BCD0-F74A-869A-B683A8A3A3E6}"/>
                </a:ext>
              </a:extLst>
            </p:cNvPr>
            <p:cNvSpPr/>
            <p:nvPr/>
          </p:nvSpPr>
          <p:spPr>
            <a:xfrm>
              <a:off x="7844075" y="2828275"/>
              <a:ext cx="24175" cy="60550"/>
            </a:xfrm>
            <a:custGeom>
              <a:avLst/>
              <a:gdLst/>
              <a:ahLst/>
              <a:cxnLst/>
              <a:rect l="l" t="t" r="r" b="b"/>
              <a:pathLst>
                <a:path w="967" h="2422" extrusionOk="0">
                  <a:moveTo>
                    <a:pt x="455" y="0"/>
                  </a:moveTo>
                  <a:cubicBezTo>
                    <a:pt x="451" y="0"/>
                    <a:pt x="448" y="1"/>
                    <a:pt x="444" y="1"/>
                  </a:cubicBezTo>
                  <a:cubicBezTo>
                    <a:pt x="315" y="15"/>
                    <a:pt x="142" y="203"/>
                    <a:pt x="96" y="344"/>
                  </a:cubicBezTo>
                  <a:cubicBezTo>
                    <a:pt x="23" y="583"/>
                    <a:pt x="36" y="844"/>
                    <a:pt x="0" y="1215"/>
                  </a:cubicBezTo>
                  <a:cubicBezTo>
                    <a:pt x="45" y="1463"/>
                    <a:pt x="82" y="1825"/>
                    <a:pt x="192" y="2165"/>
                  </a:cubicBezTo>
                  <a:cubicBezTo>
                    <a:pt x="237" y="2284"/>
                    <a:pt x="458" y="2422"/>
                    <a:pt x="596" y="2422"/>
                  </a:cubicBezTo>
                  <a:cubicBezTo>
                    <a:pt x="601" y="2422"/>
                    <a:pt x="605" y="2422"/>
                    <a:pt x="609" y="2421"/>
                  </a:cubicBezTo>
                  <a:cubicBezTo>
                    <a:pt x="742" y="2412"/>
                    <a:pt x="966" y="2210"/>
                    <a:pt x="966" y="2096"/>
                  </a:cubicBezTo>
                  <a:cubicBezTo>
                    <a:pt x="963" y="1486"/>
                    <a:pt x="924" y="876"/>
                    <a:pt x="848" y="272"/>
                  </a:cubicBezTo>
                  <a:cubicBezTo>
                    <a:pt x="834" y="159"/>
                    <a:pt x="590" y="0"/>
                    <a:pt x="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81;p28">
              <a:extLst>
                <a:ext uri="{FF2B5EF4-FFF2-40B4-BE49-F238E27FC236}">
                  <a16:creationId xmlns:a16="http://schemas.microsoft.com/office/drawing/2014/main" id="{21F16B38-B366-5A4D-992A-D375EEF24D09}"/>
                </a:ext>
              </a:extLst>
            </p:cNvPr>
            <p:cNvSpPr/>
            <p:nvPr/>
          </p:nvSpPr>
          <p:spPr>
            <a:xfrm>
              <a:off x="7790075" y="2759800"/>
              <a:ext cx="30050" cy="49575"/>
            </a:xfrm>
            <a:custGeom>
              <a:avLst/>
              <a:gdLst/>
              <a:ahLst/>
              <a:cxnLst/>
              <a:rect l="l" t="t" r="r" b="b"/>
              <a:pathLst>
                <a:path w="1202" h="1983" extrusionOk="0">
                  <a:moveTo>
                    <a:pt x="819" y="0"/>
                  </a:moveTo>
                  <a:cubicBezTo>
                    <a:pt x="750" y="0"/>
                    <a:pt x="669" y="29"/>
                    <a:pt x="573" y="95"/>
                  </a:cubicBezTo>
                  <a:cubicBezTo>
                    <a:pt x="93" y="434"/>
                    <a:pt x="0" y="1520"/>
                    <a:pt x="427" y="1983"/>
                  </a:cubicBezTo>
                  <a:cubicBezTo>
                    <a:pt x="858" y="1621"/>
                    <a:pt x="1201" y="801"/>
                    <a:pt x="1109" y="361"/>
                  </a:cubicBezTo>
                  <a:cubicBezTo>
                    <a:pt x="1065" y="151"/>
                    <a:pt x="974" y="0"/>
                    <a:pt x="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2;p28">
              <a:extLst>
                <a:ext uri="{FF2B5EF4-FFF2-40B4-BE49-F238E27FC236}">
                  <a16:creationId xmlns:a16="http://schemas.microsoft.com/office/drawing/2014/main" id="{447D94A8-073E-8443-B60A-D4272B9A9BE7}"/>
                </a:ext>
              </a:extLst>
            </p:cNvPr>
            <p:cNvSpPr/>
            <p:nvPr/>
          </p:nvSpPr>
          <p:spPr>
            <a:xfrm>
              <a:off x="7773350" y="2343575"/>
              <a:ext cx="40825" cy="44850"/>
            </a:xfrm>
            <a:custGeom>
              <a:avLst/>
              <a:gdLst/>
              <a:ahLst/>
              <a:cxnLst/>
              <a:rect l="l" t="t" r="r" b="b"/>
              <a:pathLst>
                <a:path w="1633" h="1794" extrusionOk="0">
                  <a:moveTo>
                    <a:pt x="623" y="0"/>
                  </a:moveTo>
                  <a:cubicBezTo>
                    <a:pt x="250" y="0"/>
                    <a:pt x="1" y="328"/>
                    <a:pt x="15" y="802"/>
                  </a:cubicBezTo>
                  <a:cubicBezTo>
                    <a:pt x="23" y="1376"/>
                    <a:pt x="348" y="1793"/>
                    <a:pt x="784" y="1793"/>
                  </a:cubicBezTo>
                  <a:cubicBezTo>
                    <a:pt x="793" y="1793"/>
                    <a:pt x="802" y="1793"/>
                    <a:pt x="812" y="1793"/>
                  </a:cubicBezTo>
                  <a:cubicBezTo>
                    <a:pt x="1233" y="1779"/>
                    <a:pt x="1623" y="1357"/>
                    <a:pt x="1628" y="913"/>
                  </a:cubicBezTo>
                  <a:cubicBezTo>
                    <a:pt x="1632" y="445"/>
                    <a:pt x="1160" y="9"/>
                    <a:pt x="638" y="0"/>
                  </a:cubicBezTo>
                  <a:cubicBezTo>
                    <a:pt x="633" y="0"/>
                    <a:pt x="628" y="0"/>
                    <a:pt x="6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3;p28">
              <a:extLst>
                <a:ext uri="{FF2B5EF4-FFF2-40B4-BE49-F238E27FC236}">
                  <a16:creationId xmlns:a16="http://schemas.microsoft.com/office/drawing/2014/main" id="{A3E8FD06-D12B-764B-87BB-F7C065E1254E}"/>
                </a:ext>
              </a:extLst>
            </p:cNvPr>
            <p:cNvSpPr/>
            <p:nvPr/>
          </p:nvSpPr>
          <p:spPr>
            <a:xfrm>
              <a:off x="7704250" y="2462725"/>
              <a:ext cx="77700" cy="71550"/>
            </a:xfrm>
            <a:custGeom>
              <a:avLst/>
              <a:gdLst/>
              <a:ahLst/>
              <a:cxnLst/>
              <a:rect l="l" t="t" r="r" b="b"/>
              <a:pathLst>
                <a:path w="3108" h="2862" extrusionOk="0">
                  <a:moveTo>
                    <a:pt x="1324" y="1"/>
                  </a:moveTo>
                  <a:cubicBezTo>
                    <a:pt x="505" y="1"/>
                    <a:pt x="0" y="531"/>
                    <a:pt x="0" y="1381"/>
                  </a:cubicBezTo>
                  <a:cubicBezTo>
                    <a:pt x="0" y="2340"/>
                    <a:pt x="491" y="2862"/>
                    <a:pt x="1398" y="2862"/>
                  </a:cubicBezTo>
                  <a:cubicBezTo>
                    <a:pt x="1406" y="2862"/>
                    <a:pt x="1413" y="2862"/>
                    <a:pt x="1421" y="2862"/>
                  </a:cubicBezTo>
                  <a:cubicBezTo>
                    <a:pt x="2297" y="2857"/>
                    <a:pt x="3108" y="2138"/>
                    <a:pt x="3090" y="1381"/>
                  </a:cubicBezTo>
                  <a:cubicBezTo>
                    <a:pt x="3072" y="602"/>
                    <a:pt x="2320" y="5"/>
                    <a:pt x="1344" y="1"/>
                  </a:cubicBezTo>
                  <a:cubicBezTo>
                    <a:pt x="1337" y="1"/>
                    <a:pt x="1331" y="1"/>
                    <a:pt x="1324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4;p28">
              <a:extLst>
                <a:ext uri="{FF2B5EF4-FFF2-40B4-BE49-F238E27FC236}">
                  <a16:creationId xmlns:a16="http://schemas.microsoft.com/office/drawing/2014/main" id="{CA276BDC-4271-6F41-9E4B-01B094DAF8F8}"/>
                </a:ext>
              </a:extLst>
            </p:cNvPr>
            <p:cNvSpPr/>
            <p:nvPr/>
          </p:nvSpPr>
          <p:spPr>
            <a:xfrm>
              <a:off x="7298150" y="2781650"/>
              <a:ext cx="452775" cy="398875"/>
            </a:xfrm>
            <a:custGeom>
              <a:avLst/>
              <a:gdLst/>
              <a:ahLst/>
              <a:cxnLst/>
              <a:rect l="l" t="t" r="r" b="b"/>
              <a:pathLst>
                <a:path w="18111" h="15955" extrusionOk="0">
                  <a:moveTo>
                    <a:pt x="7932" y="4413"/>
                  </a:moveTo>
                  <a:cubicBezTo>
                    <a:pt x="8111" y="4413"/>
                    <a:pt x="8261" y="4615"/>
                    <a:pt x="8237" y="4878"/>
                  </a:cubicBezTo>
                  <a:lnTo>
                    <a:pt x="8238" y="4878"/>
                  </a:lnTo>
                  <a:cubicBezTo>
                    <a:pt x="8200" y="5335"/>
                    <a:pt x="7344" y="6155"/>
                    <a:pt x="6884" y="6175"/>
                  </a:cubicBezTo>
                  <a:cubicBezTo>
                    <a:pt x="6877" y="6175"/>
                    <a:pt x="6869" y="6176"/>
                    <a:pt x="6862" y="6176"/>
                  </a:cubicBezTo>
                  <a:cubicBezTo>
                    <a:pt x="6536" y="6176"/>
                    <a:pt x="6331" y="5898"/>
                    <a:pt x="6537" y="5648"/>
                  </a:cubicBezTo>
                  <a:cubicBezTo>
                    <a:pt x="6902" y="5221"/>
                    <a:pt x="7309" y="4830"/>
                    <a:pt x="7751" y="4484"/>
                  </a:cubicBezTo>
                  <a:cubicBezTo>
                    <a:pt x="7811" y="4435"/>
                    <a:pt x="7873" y="4413"/>
                    <a:pt x="7932" y="4413"/>
                  </a:cubicBezTo>
                  <a:close/>
                  <a:moveTo>
                    <a:pt x="10183" y="5560"/>
                  </a:moveTo>
                  <a:cubicBezTo>
                    <a:pt x="10242" y="5560"/>
                    <a:pt x="10295" y="5570"/>
                    <a:pt x="10323" y="5593"/>
                  </a:cubicBezTo>
                  <a:cubicBezTo>
                    <a:pt x="10423" y="5675"/>
                    <a:pt x="10523" y="5900"/>
                    <a:pt x="10483" y="5996"/>
                  </a:cubicBezTo>
                  <a:lnTo>
                    <a:pt x="10483" y="5995"/>
                  </a:lnTo>
                  <a:cubicBezTo>
                    <a:pt x="10223" y="6579"/>
                    <a:pt x="9932" y="7148"/>
                    <a:pt x="9612" y="7701"/>
                  </a:cubicBezTo>
                  <a:cubicBezTo>
                    <a:pt x="9560" y="7790"/>
                    <a:pt x="9373" y="7855"/>
                    <a:pt x="9233" y="7855"/>
                  </a:cubicBezTo>
                  <a:cubicBezTo>
                    <a:pt x="9200" y="7855"/>
                    <a:pt x="9170" y="7851"/>
                    <a:pt x="9145" y="7843"/>
                  </a:cubicBezTo>
                  <a:cubicBezTo>
                    <a:pt x="9015" y="7806"/>
                    <a:pt x="8943" y="7590"/>
                    <a:pt x="8782" y="7371"/>
                  </a:cubicBezTo>
                  <a:cubicBezTo>
                    <a:pt x="9172" y="6775"/>
                    <a:pt x="9539" y="6193"/>
                    <a:pt x="9938" y="5633"/>
                  </a:cubicBezTo>
                  <a:cubicBezTo>
                    <a:pt x="9972" y="5588"/>
                    <a:pt x="10085" y="5560"/>
                    <a:pt x="10183" y="5560"/>
                  </a:cubicBezTo>
                  <a:close/>
                  <a:moveTo>
                    <a:pt x="13618" y="6775"/>
                  </a:moveTo>
                  <a:cubicBezTo>
                    <a:pt x="13746" y="6949"/>
                    <a:pt x="13880" y="7118"/>
                    <a:pt x="13989" y="7303"/>
                  </a:cubicBezTo>
                  <a:cubicBezTo>
                    <a:pt x="14034" y="7376"/>
                    <a:pt x="14021" y="7481"/>
                    <a:pt x="14044" y="7668"/>
                  </a:cubicBezTo>
                  <a:lnTo>
                    <a:pt x="14044" y="7668"/>
                  </a:lnTo>
                  <a:cubicBezTo>
                    <a:pt x="13989" y="7876"/>
                    <a:pt x="13958" y="8197"/>
                    <a:pt x="13811" y="8458"/>
                  </a:cubicBezTo>
                  <a:cubicBezTo>
                    <a:pt x="13741" y="8583"/>
                    <a:pt x="13502" y="8706"/>
                    <a:pt x="13343" y="8706"/>
                  </a:cubicBezTo>
                  <a:cubicBezTo>
                    <a:pt x="13323" y="8706"/>
                    <a:pt x="13304" y="8704"/>
                    <a:pt x="13287" y="8700"/>
                  </a:cubicBezTo>
                  <a:cubicBezTo>
                    <a:pt x="13150" y="8664"/>
                    <a:pt x="12999" y="8380"/>
                    <a:pt x="13003" y="8210"/>
                  </a:cubicBezTo>
                  <a:cubicBezTo>
                    <a:pt x="13008" y="7888"/>
                    <a:pt x="13086" y="7559"/>
                    <a:pt x="13205" y="7257"/>
                  </a:cubicBezTo>
                  <a:cubicBezTo>
                    <a:pt x="13279" y="7073"/>
                    <a:pt x="13476" y="6935"/>
                    <a:pt x="13618" y="6775"/>
                  </a:cubicBezTo>
                  <a:close/>
                  <a:moveTo>
                    <a:pt x="5558" y="7404"/>
                  </a:moveTo>
                  <a:cubicBezTo>
                    <a:pt x="5608" y="7404"/>
                    <a:pt x="5654" y="7412"/>
                    <a:pt x="5689" y="7427"/>
                  </a:cubicBezTo>
                  <a:cubicBezTo>
                    <a:pt x="5798" y="7473"/>
                    <a:pt x="5853" y="7637"/>
                    <a:pt x="5990" y="7839"/>
                  </a:cubicBezTo>
                  <a:lnTo>
                    <a:pt x="5991" y="7838"/>
                  </a:lnTo>
                  <a:lnTo>
                    <a:pt x="5991" y="7838"/>
                  </a:lnTo>
                  <a:cubicBezTo>
                    <a:pt x="5629" y="8351"/>
                    <a:pt x="5285" y="8860"/>
                    <a:pt x="4904" y="9338"/>
                  </a:cubicBezTo>
                  <a:cubicBezTo>
                    <a:pt x="4871" y="9382"/>
                    <a:pt x="4772" y="9404"/>
                    <a:pt x="4676" y="9404"/>
                  </a:cubicBezTo>
                  <a:cubicBezTo>
                    <a:pt x="4590" y="9404"/>
                    <a:pt x="4506" y="9387"/>
                    <a:pt x="4469" y="9353"/>
                  </a:cubicBezTo>
                  <a:cubicBezTo>
                    <a:pt x="4364" y="9256"/>
                    <a:pt x="4281" y="8990"/>
                    <a:pt x="4341" y="8889"/>
                  </a:cubicBezTo>
                  <a:cubicBezTo>
                    <a:pt x="4629" y="8403"/>
                    <a:pt x="4959" y="7940"/>
                    <a:pt x="5298" y="7490"/>
                  </a:cubicBezTo>
                  <a:cubicBezTo>
                    <a:pt x="5342" y="7435"/>
                    <a:pt x="5456" y="7404"/>
                    <a:pt x="5558" y="7404"/>
                  </a:cubicBezTo>
                  <a:close/>
                  <a:moveTo>
                    <a:pt x="8274" y="8440"/>
                  </a:moveTo>
                  <a:cubicBezTo>
                    <a:pt x="8290" y="8440"/>
                    <a:pt x="8305" y="8441"/>
                    <a:pt x="8319" y="8443"/>
                  </a:cubicBezTo>
                  <a:cubicBezTo>
                    <a:pt x="8434" y="8462"/>
                    <a:pt x="8516" y="8696"/>
                    <a:pt x="8631" y="8856"/>
                  </a:cubicBezTo>
                  <a:cubicBezTo>
                    <a:pt x="8430" y="9424"/>
                    <a:pt x="8274" y="9969"/>
                    <a:pt x="8029" y="10474"/>
                  </a:cubicBezTo>
                  <a:cubicBezTo>
                    <a:pt x="7957" y="10626"/>
                    <a:pt x="7654" y="10671"/>
                    <a:pt x="7457" y="10763"/>
                  </a:cubicBezTo>
                  <a:cubicBezTo>
                    <a:pt x="7370" y="10566"/>
                    <a:pt x="7174" y="10332"/>
                    <a:pt x="7224" y="10172"/>
                  </a:cubicBezTo>
                  <a:cubicBezTo>
                    <a:pt x="7376" y="9649"/>
                    <a:pt x="7595" y="9140"/>
                    <a:pt x="7838" y="8654"/>
                  </a:cubicBezTo>
                  <a:cubicBezTo>
                    <a:pt x="7896" y="8538"/>
                    <a:pt x="8121" y="8440"/>
                    <a:pt x="8274" y="8440"/>
                  </a:cubicBezTo>
                  <a:close/>
                  <a:moveTo>
                    <a:pt x="2631" y="9349"/>
                  </a:moveTo>
                  <a:cubicBezTo>
                    <a:pt x="2656" y="9349"/>
                    <a:pt x="2679" y="9352"/>
                    <a:pt x="2697" y="9359"/>
                  </a:cubicBezTo>
                  <a:cubicBezTo>
                    <a:pt x="2788" y="9401"/>
                    <a:pt x="2825" y="9585"/>
                    <a:pt x="2935" y="9805"/>
                  </a:cubicBezTo>
                  <a:cubicBezTo>
                    <a:pt x="2613" y="10230"/>
                    <a:pt x="2311" y="10666"/>
                    <a:pt x="1967" y="11069"/>
                  </a:cubicBezTo>
                  <a:cubicBezTo>
                    <a:pt x="1923" y="11120"/>
                    <a:pt x="1823" y="11124"/>
                    <a:pt x="1718" y="11124"/>
                  </a:cubicBezTo>
                  <a:cubicBezTo>
                    <a:pt x="1699" y="11124"/>
                    <a:pt x="1678" y="11124"/>
                    <a:pt x="1658" y="11124"/>
                  </a:cubicBezTo>
                  <a:cubicBezTo>
                    <a:pt x="1613" y="11124"/>
                    <a:pt x="1568" y="11124"/>
                    <a:pt x="1527" y="11129"/>
                  </a:cubicBezTo>
                  <a:cubicBezTo>
                    <a:pt x="1519" y="10978"/>
                    <a:pt x="1445" y="10789"/>
                    <a:pt x="1504" y="10684"/>
                  </a:cubicBezTo>
                  <a:cubicBezTo>
                    <a:pt x="1759" y="10266"/>
                    <a:pt x="2036" y="9863"/>
                    <a:pt x="2335" y="9474"/>
                  </a:cubicBezTo>
                  <a:cubicBezTo>
                    <a:pt x="2386" y="9404"/>
                    <a:pt x="2529" y="9349"/>
                    <a:pt x="2631" y="9349"/>
                  </a:cubicBezTo>
                  <a:close/>
                  <a:moveTo>
                    <a:pt x="11556" y="9232"/>
                  </a:moveTo>
                  <a:cubicBezTo>
                    <a:pt x="11665" y="9402"/>
                    <a:pt x="11780" y="9572"/>
                    <a:pt x="11871" y="9746"/>
                  </a:cubicBezTo>
                  <a:cubicBezTo>
                    <a:pt x="11903" y="9805"/>
                    <a:pt x="11876" y="9892"/>
                    <a:pt x="11876" y="9966"/>
                  </a:cubicBezTo>
                  <a:cubicBezTo>
                    <a:pt x="11894" y="9966"/>
                    <a:pt x="11913" y="9969"/>
                    <a:pt x="11931" y="9975"/>
                  </a:cubicBezTo>
                  <a:lnTo>
                    <a:pt x="11932" y="9973"/>
                  </a:lnTo>
                  <a:lnTo>
                    <a:pt x="11932" y="9973"/>
                  </a:lnTo>
                  <a:cubicBezTo>
                    <a:pt x="11821" y="10396"/>
                    <a:pt x="11766" y="10840"/>
                    <a:pt x="11583" y="11226"/>
                  </a:cubicBezTo>
                  <a:cubicBezTo>
                    <a:pt x="11495" y="11419"/>
                    <a:pt x="11188" y="11511"/>
                    <a:pt x="10978" y="11648"/>
                  </a:cubicBezTo>
                  <a:cubicBezTo>
                    <a:pt x="10877" y="11423"/>
                    <a:pt x="10670" y="11180"/>
                    <a:pt x="10703" y="10969"/>
                  </a:cubicBezTo>
                  <a:cubicBezTo>
                    <a:pt x="10771" y="10511"/>
                    <a:pt x="10927" y="10052"/>
                    <a:pt x="11110" y="9617"/>
                  </a:cubicBezTo>
                  <a:cubicBezTo>
                    <a:pt x="11175" y="9457"/>
                    <a:pt x="11404" y="9360"/>
                    <a:pt x="11556" y="9232"/>
                  </a:cubicBezTo>
                  <a:close/>
                  <a:moveTo>
                    <a:pt x="14979" y="9676"/>
                  </a:moveTo>
                  <a:cubicBezTo>
                    <a:pt x="15103" y="9855"/>
                    <a:pt x="15241" y="10034"/>
                    <a:pt x="15351" y="10222"/>
                  </a:cubicBezTo>
                  <a:cubicBezTo>
                    <a:pt x="15391" y="10295"/>
                    <a:pt x="15369" y="10401"/>
                    <a:pt x="15378" y="10556"/>
                  </a:cubicBezTo>
                  <a:lnTo>
                    <a:pt x="15378" y="10556"/>
                  </a:lnTo>
                  <a:cubicBezTo>
                    <a:pt x="15332" y="10817"/>
                    <a:pt x="15332" y="11170"/>
                    <a:pt x="15199" y="11455"/>
                  </a:cubicBezTo>
                  <a:cubicBezTo>
                    <a:pt x="15098" y="11680"/>
                    <a:pt x="14833" y="11964"/>
                    <a:pt x="14631" y="11969"/>
                  </a:cubicBezTo>
                  <a:cubicBezTo>
                    <a:pt x="14625" y="11969"/>
                    <a:pt x="14618" y="11969"/>
                    <a:pt x="14612" y="11969"/>
                  </a:cubicBezTo>
                  <a:cubicBezTo>
                    <a:pt x="14263" y="11969"/>
                    <a:pt x="14215" y="11614"/>
                    <a:pt x="14265" y="11313"/>
                  </a:cubicBezTo>
                  <a:cubicBezTo>
                    <a:pt x="14328" y="10919"/>
                    <a:pt x="14402" y="10515"/>
                    <a:pt x="14539" y="10145"/>
                  </a:cubicBezTo>
                  <a:cubicBezTo>
                    <a:pt x="14604" y="9960"/>
                    <a:pt x="14828" y="9828"/>
                    <a:pt x="14979" y="9676"/>
                  </a:cubicBezTo>
                  <a:close/>
                  <a:moveTo>
                    <a:pt x="4191" y="10944"/>
                  </a:moveTo>
                  <a:cubicBezTo>
                    <a:pt x="4291" y="10944"/>
                    <a:pt x="4590" y="11067"/>
                    <a:pt x="4629" y="11172"/>
                  </a:cubicBezTo>
                  <a:cubicBezTo>
                    <a:pt x="4744" y="11478"/>
                    <a:pt x="3979" y="12355"/>
                    <a:pt x="3506" y="12363"/>
                  </a:cubicBezTo>
                  <a:lnTo>
                    <a:pt x="3507" y="12362"/>
                  </a:lnTo>
                  <a:cubicBezTo>
                    <a:pt x="3465" y="12257"/>
                    <a:pt x="3310" y="12045"/>
                    <a:pt x="3360" y="11964"/>
                  </a:cubicBezTo>
                  <a:cubicBezTo>
                    <a:pt x="3592" y="11600"/>
                    <a:pt x="3860" y="11261"/>
                    <a:pt x="4162" y="10952"/>
                  </a:cubicBezTo>
                  <a:cubicBezTo>
                    <a:pt x="4167" y="10947"/>
                    <a:pt x="4177" y="10944"/>
                    <a:pt x="4191" y="10944"/>
                  </a:cubicBezTo>
                  <a:close/>
                  <a:moveTo>
                    <a:pt x="8673" y="12370"/>
                  </a:moveTo>
                  <a:cubicBezTo>
                    <a:pt x="8691" y="12370"/>
                    <a:pt x="8709" y="12372"/>
                    <a:pt x="8724" y="12377"/>
                  </a:cubicBezTo>
                  <a:cubicBezTo>
                    <a:pt x="8838" y="12404"/>
                    <a:pt x="9011" y="12629"/>
                    <a:pt x="8984" y="12715"/>
                  </a:cubicBezTo>
                  <a:lnTo>
                    <a:pt x="8985" y="12714"/>
                  </a:lnTo>
                  <a:lnTo>
                    <a:pt x="8985" y="12714"/>
                  </a:lnTo>
                  <a:cubicBezTo>
                    <a:pt x="8874" y="13105"/>
                    <a:pt x="8718" y="13480"/>
                    <a:pt x="8535" y="13843"/>
                  </a:cubicBezTo>
                  <a:cubicBezTo>
                    <a:pt x="8504" y="13906"/>
                    <a:pt x="8360" y="13953"/>
                    <a:pt x="8249" y="13953"/>
                  </a:cubicBezTo>
                  <a:cubicBezTo>
                    <a:pt x="8215" y="13953"/>
                    <a:pt x="8184" y="13948"/>
                    <a:pt x="8160" y="13938"/>
                  </a:cubicBezTo>
                  <a:cubicBezTo>
                    <a:pt x="8063" y="13902"/>
                    <a:pt x="8022" y="13719"/>
                    <a:pt x="7944" y="13576"/>
                  </a:cubicBezTo>
                  <a:cubicBezTo>
                    <a:pt x="8072" y="13223"/>
                    <a:pt x="8169" y="12871"/>
                    <a:pt x="8329" y="12554"/>
                  </a:cubicBezTo>
                  <a:cubicBezTo>
                    <a:pt x="8373" y="12459"/>
                    <a:pt x="8551" y="12370"/>
                    <a:pt x="8673" y="12370"/>
                  </a:cubicBezTo>
                  <a:close/>
                  <a:moveTo>
                    <a:pt x="12986" y="12939"/>
                  </a:moveTo>
                  <a:cubicBezTo>
                    <a:pt x="12990" y="12939"/>
                    <a:pt x="12995" y="12940"/>
                    <a:pt x="12999" y="12940"/>
                  </a:cubicBezTo>
                  <a:cubicBezTo>
                    <a:pt x="13119" y="12958"/>
                    <a:pt x="13325" y="13109"/>
                    <a:pt x="13310" y="13174"/>
                  </a:cubicBezTo>
                  <a:lnTo>
                    <a:pt x="13312" y="13173"/>
                  </a:lnTo>
                  <a:lnTo>
                    <a:pt x="13312" y="13173"/>
                  </a:lnTo>
                  <a:cubicBezTo>
                    <a:pt x="13229" y="13696"/>
                    <a:pt x="13117" y="14213"/>
                    <a:pt x="12976" y="14723"/>
                  </a:cubicBezTo>
                  <a:cubicBezTo>
                    <a:pt x="12961" y="14777"/>
                    <a:pt x="12789" y="14839"/>
                    <a:pt x="12675" y="14839"/>
                  </a:cubicBezTo>
                  <a:cubicBezTo>
                    <a:pt x="12644" y="14839"/>
                    <a:pt x="12617" y="14834"/>
                    <a:pt x="12600" y="14824"/>
                  </a:cubicBezTo>
                  <a:cubicBezTo>
                    <a:pt x="12467" y="14746"/>
                    <a:pt x="12389" y="14567"/>
                    <a:pt x="12293" y="14439"/>
                  </a:cubicBezTo>
                  <a:cubicBezTo>
                    <a:pt x="12444" y="13971"/>
                    <a:pt x="12568" y="13550"/>
                    <a:pt x="12724" y="13142"/>
                  </a:cubicBezTo>
                  <a:cubicBezTo>
                    <a:pt x="12759" y="13055"/>
                    <a:pt x="12904" y="12939"/>
                    <a:pt x="12986" y="12939"/>
                  </a:cubicBezTo>
                  <a:close/>
                  <a:moveTo>
                    <a:pt x="16369" y="13187"/>
                  </a:moveTo>
                  <a:cubicBezTo>
                    <a:pt x="16462" y="13187"/>
                    <a:pt x="16562" y="13204"/>
                    <a:pt x="16593" y="13242"/>
                  </a:cubicBezTo>
                  <a:cubicBezTo>
                    <a:pt x="16703" y="13389"/>
                    <a:pt x="16726" y="13604"/>
                    <a:pt x="16804" y="13833"/>
                  </a:cubicBezTo>
                  <a:cubicBezTo>
                    <a:pt x="16675" y="14108"/>
                    <a:pt x="16570" y="14401"/>
                    <a:pt x="16400" y="14649"/>
                  </a:cubicBezTo>
                  <a:cubicBezTo>
                    <a:pt x="16331" y="14749"/>
                    <a:pt x="16140" y="14849"/>
                    <a:pt x="16023" y="14849"/>
                  </a:cubicBezTo>
                  <a:cubicBezTo>
                    <a:pt x="16000" y="14849"/>
                    <a:pt x="15980" y="14845"/>
                    <a:pt x="15965" y="14837"/>
                  </a:cubicBezTo>
                  <a:cubicBezTo>
                    <a:pt x="15841" y="14782"/>
                    <a:pt x="15718" y="14525"/>
                    <a:pt x="15750" y="14397"/>
                  </a:cubicBezTo>
                  <a:cubicBezTo>
                    <a:pt x="15851" y="13993"/>
                    <a:pt x="16011" y="13604"/>
                    <a:pt x="16185" y="13229"/>
                  </a:cubicBezTo>
                  <a:cubicBezTo>
                    <a:pt x="16199" y="13202"/>
                    <a:pt x="16281" y="13187"/>
                    <a:pt x="16369" y="13187"/>
                  </a:cubicBezTo>
                  <a:close/>
                  <a:moveTo>
                    <a:pt x="7944" y="0"/>
                  </a:moveTo>
                  <a:cubicBezTo>
                    <a:pt x="5827" y="3969"/>
                    <a:pt x="3067" y="7435"/>
                    <a:pt x="1" y="10740"/>
                  </a:cubicBezTo>
                  <a:cubicBezTo>
                    <a:pt x="1082" y="11303"/>
                    <a:pt x="2104" y="11936"/>
                    <a:pt x="3196" y="12385"/>
                  </a:cubicBezTo>
                  <a:cubicBezTo>
                    <a:pt x="5015" y="13141"/>
                    <a:pt x="6890" y="13774"/>
                    <a:pt x="8737" y="14475"/>
                  </a:cubicBezTo>
                  <a:cubicBezTo>
                    <a:pt x="11280" y="15451"/>
                    <a:pt x="13948" y="15768"/>
                    <a:pt x="16638" y="15947"/>
                  </a:cubicBezTo>
                  <a:cubicBezTo>
                    <a:pt x="16695" y="15951"/>
                    <a:pt x="16750" y="15955"/>
                    <a:pt x="16801" y="15955"/>
                  </a:cubicBezTo>
                  <a:cubicBezTo>
                    <a:pt x="16973" y="15955"/>
                    <a:pt x="17105" y="15906"/>
                    <a:pt x="17147" y="15634"/>
                  </a:cubicBezTo>
                  <a:cubicBezTo>
                    <a:pt x="17542" y="13013"/>
                    <a:pt x="18074" y="10404"/>
                    <a:pt x="18106" y="7741"/>
                  </a:cubicBezTo>
                  <a:cubicBezTo>
                    <a:pt x="18110" y="7440"/>
                    <a:pt x="18078" y="7137"/>
                    <a:pt x="18060" y="6839"/>
                  </a:cubicBezTo>
                  <a:cubicBezTo>
                    <a:pt x="17203" y="6752"/>
                    <a:pt x="16419" y="6688"/>
                    <a:pt x="15635" y="6596"/>
                  </a:cubicBezTo>
                  <a:cubicBezTo>
                    <a:pt x="13371" y="6340"/>
                    <a:pt x="11469" y="5244"/>
                    <a:pt x="9759" y="3837"/>
                  </a:cubicBezTo>
                  <a:cubicBezTo>
                    <a:pt x="8604" y="2888"/>
                    <a:pt x="8045" y="1550"/>
                    <a:pt x="79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5;p28">
              <a:extLst>
                <a:ext uri="{FF2B5EF4-FFF2-40B4-BE49-F238E27FC236}">
                  <a16:creationId xmlns:a16="http://schemas.microsoft.com/office/drawing/2014/main" id="{1C4657BA-09D7-5349-B141-DAB282C985C0}"/>
                </a:ext>
              </a:extLst>
            </p:cNvPr>
            <p:cNvSpPr/>
            <p:nvPr/>
          </p:nvSpPr>
          <p:spPr>
            <a:xfrm>
              <a:off x="7724075" y="2829275"/>
              <a:ext cx="26375" cy="47975"/>
            </a:xfrm>
            <a:custGeom>
              <a:avLst/>
              <a:gdLst/>
              <a:ahLst/>
              <a:cxnLst/>
              <a:rect l="l" t="t" r="r" b="b"/>
              <a:pathLst>
                <a:path w="1055" h="1919" extrusionOk="0">
                  <a:moveTo>
                    <a:pt x="653" y="1"/>
                  </a:moveTo>
                  <a:cubicBezTo>
                    <a:pt x="528" y="1"/>
                    <a:pt x="285" y="88"/>
                    <a:pt x="266" y="163"/>
                  </a:cubicBezTo>
                  <a:cubicBezTo>
                    <a:pt x="131" y="621"/>
                    <a:pt x="43" y="1093"/>
                    <a:pt x="5" y="1570"/>
                  </a:cubicBezTo>
                  <a:cubicBezTo>
                    <a:pt x="0" y="1684"/>
                    <a:pt x="253" y="1886"/>
                    <a:pt x="413" y="1917"/>
                  </a:cubicBezTo>
                  <a:cubicBezTo>
                    <a:pt x="418" y="1918"/>
                    <a:pt x="423" y="1919"/>
                    <a:pt x="428" y="1919"/>
                  </a:cubicBezTo>
                  <a:cubicBezTo>
                    <a:pt x="538" y="1919"/>
                    <a:pt x="737" y="1741"/>
                    <a:pt x="789" y="1610"/>
                  </a:cubicBezTo>
                  <a:cubicBezTo>
                    <a:pt x="908" y="1309"/>
                    <a:pt x="954" y="983"/>
                    <a:pt x="1054" y="552"/>
                  </a:cubicBezTo>
                  <a:cubicBezTo>
                    <a:pt x="968" y="401"/>
                    <a:pt x="880" y="167"/>
                    <a:pt x="716" y="16"/>
                  </a:cubicBezTo>
                  <a:cubicBezTo>
                    <a:pt x="704" y="5"/>
                    <a:pt x="681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6;p28">
              <a:extLst>
                <a:ext uri="{FF2B5EF4-FFF2-40B4-BE49-F238E27FC236}">
                  <a16:creationId xmlns:a16="http://schemas.microsoft.com/office/drawing/2014/main" id="{77591300-2D20-0C4E-AEDF-06AD15EB11A3}"/>
                </a:ext>
              </a:extLst>
            </p:cNvPr>
            <p:cNvSpPr/>
            <p:nvPr/>
          </p:nvSpPr>
          <p:spPr>
            <a:xfrm>
              <a:off x="7698200" y="2747250"/>
              <a:ext cx="25575" cy="43625"/>
            </a:xfrm>
            <a:custGeom>
              <a:avLst/>
              <a:gdLst/>
              <a:ahLst/>
              <a:cxnLst/>
              <a:rect l="l" t="t" r="r" b="b"/>
              <a:pathLst>
                <a:path w="1023" h="1745" extrusionOk="0">
                  <a:moveTo>
                    <a:pt x="687" y="0"/>
                  </a:moveTo>
                  <a:cubicBezTo>
                    <a:pt x="631" y="0"/>
                    <a:pt x="490" y="40"/>
                    <a:pt x="430" y="87"/>
                  </a:cubicBezTo>
                  <a:cubicBezTo>
                    <a:pt x="151" y="318"/>
                    <a:pt x="0" y="1225"/>
                    <a:pt x="188" y="1527"/>
                  </a:cubicBezTo>
                  <a:cubicBezTo>
                    <a:pt x="274" y="1668"/>
                    <a:pt x="369" y="1745"/>
                    <a:pt x="460" y="1745"/>
                  </a:cubicBezTo>
                  <a:cubicBezTo>
                    <a:pt x="548" y="1745"/>
                    <a:pt x="633" y="1674"/>
                    <a:pt x="705" y="1519"/>
                  </a:cubicBezTo>
                  <a:cubicBezTo>
                    <a:pt x="834" y="1243"/>
                    <a:pt x="913" y="941"/>
                    <a:pt x="1022" y="610"/>
                  </a:cubicBezTo>
                  <a:cubicBezTo>
                    <a:pt x="916" y="404"/>
                    <a:pt x="829" y="194"/>
                    <a:pt x="710" y="6"/>
                  </a:cubicBezTo>
                  <a:cubicBezTo>
                    <a:pt x="707" y="2"/>
                    <a:pt x="699" y="0"/>
                    <a:pt x="6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87;p28">
              <a:extLst>
                <a:ext uri="{FF2B5EF4-FFF2-40B4-BE49-F238E27FC236}">
                  <a16:creationId xmlns:a16="http://schemas.microsoft.com/office/drawing/2014/main" id="{03138291-B6D1-B840-919D-E921D48BCDE0}"/>
                </a:ext>
              </a:extLst>
            </p:cNvPr>
            <p:cNvSpPr/>
            <p:nvPr/>
          </p:nvSpPr>
          <p:spPr>
            <a:xfrm>
              <a:off x="7691075" y="3111300"/>
              <a:ext cx="27175" cy="41575"/>
            </a:xfrm>
            <a:custGeom>
              <a:avLst/>
              <a:gdLst/>
              <a:ahLst/>
              <a:cxnLst/>
              <a:rect l="l" t="t" r="r" b="b"/>
              <a:pathLst>
                <a:path w="1087" h="1663" extrusionOk="0">
                  <a:moveTo>
                    <a:pt x="649" y="1"/>
                  </a:moveTo>
                  <a:cubicBezTo>
                    <a:pt x="562" y="1"/>
                    <a:pt x="481" y="15"/>
                    <a:pt x="468" y="42"/>
                  </a:cubicBezTo>
                  <a:cubicBezTo>
                    <a:pt x="293" y="418"/>
                    <a:pt x="134" y="807"/>
                    <a:pt x="33" y="1211"/>
                  </a:cubicBezTo>
                  <a:cubicBezTo>
                    <a:pt x="1" y="1339"/>
                    <a:pt x="125" y="1596"/>
                    <a:pt x="248" y="1651"/>
                  </a:cubicBezTo>
                  <a:cubicBezTo>
                    <a:pt x="263" y="1659"/>
                    <a:pt x="283" y="1663"/>
                    <a:pt x="306" y="1663"/>
                  </a:cubicBezTo>
                  <a:cubicBezTo>
                    <a:pt x="423" y="1663"/>
                    <a:pt x="614" y="1562"/>
                    <a:pt x="683" y="1462"/>
                  </a:cubicBezTo>
                  <a:cubicBezTo>
                    <a:pt x="853" y="1215"/>
                    <a:pt x="958" y="921"/>
                    <a:pt x="1087" y="647"/>
                  </a:cubicBezTo>
                  <a:cubicBezTo>
                    <a:pt x="1009" y="418"/>
                    <a:pt x="986" y="202"/>
                    <a:pt x="876" y="56"/>
                  </a:cubicBezTo>
                  <a:cubicBezTo>
                    <a:pt x="845" y="18"/>
                    <a:pt x="743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88;p28">
              <a:extLst>
                <a:ext uri="{FF2B5EF4-FFF2-40B4-BE49-F238E27FC236}">
                  <a16:creationId xmlns:a16="http://schemas.microsoft.com/office/drawing/2014/main" id="{6B187CC2-D68E-9541-BE70-3D05A393C71A}"/>
                </a:ext>
              </a:extLst>
            </p:cNvPr>
            <p:cNvSpPr/>
            <p:nvPr/>
          </p:nvSpPr>
          <p:spPr>
            <a:xfrm>
              <a:off x="6475425" y="3062950"/>
              <a:ext cx="1247075" cy="428875"/>
            </a:xfrm>
            <a:custGeom>
              <a:avLst/>
              <a:gdLst/>
              <a:ahLst/>
              <a:cxnLst/>
              <a:rect l="l" t="t" r="r" b="b"/>
              <a:pathLst>
                <a:path w="49883" h="17155" extrusionOk="0">
                  <a:moveTo>
                    <a:pt x="32255" y="0"/>
                  </a:moveTo>
                  <a:cubicBezTo>
                    <a:pt x="32057" y="230"/>
                    <a:pt x="31874" y="486"/>
                    <a:pt x="31655" y="702"/>
                  </a:cubicBezTo>
                  <a:cubicBezTo>
                    <a:pt x="29463" y="2838"/>
                    <a:pt x="27231" y="4924"/>
                    <a:pt x="24555" y="6473"/>
                  </a:cubicBezTo>
                  <a:cubicBezTo>
                    <a:pt x="23065" y="7335"/>
                    <a:pt x="21649" y="8315"/>
                    <a:pt x="19989" y="8865"/>
                  </a:cubicBezTo>
                  <a:cubicBezTo>
                    <a:pt x="18045" y="9509"/>
                    <a:pt x="16066" y="9774"/>
                    <a:pt x="14067" y="9774"/>
                  </a:cubicBezTo>
                  <a:cubicBezTo>
                    <a:pt x="13148" y="9774"/>
                    <a:pt x="12225" y="9718"/>
                    <a:pt x="11299" y="9617"/>
                  </a:cubicBezTo>
                  <a:cubicBezTo>
                    <a:pt x="9369" y="9407"/>
                    <a:pt x="7508" y="8943"/>
                    <a:pt x="5899" y="7783"/>
                  </a:cubicBezTo>
                  <a:cubicBezTo>
                    <a:pt x="5235" y="7307"/>
                    <a:pt x="4612" y="6780"/>
                    <a:pt x="4002" y="6298"/>
                  </a:cubicBezTo>
                  <a:cubicBezTo>
                    <a:pt x="2681" y="7531"/>
                    <a:pt x="1348" y="8774"/>
                    <a:pt x="1" y="10025"/>
                  </a:cubicBezTo>
                  <a:cubicBezTo>
                    <a:pt x="973" y="11176"/>
                    <a:pt x="2058" y="12367"/>
                    <a:pt x="3493" y="13160"/>
                  </a:cubicBezTo>
                  <a:cubicBezTo>
                    <a:pt x="4763" y="13852"/>
                    <a:pt x="6028" y="14558"/>
                    <a:pt x="7338" y="15163"/>
                  </a:cubicBezTo>
                  <a:cubicBezTo>
                    <a:pt x="8365" y="15631"/>
                    <a:pt x="9433" y="16088"/>
                    <a:pt x="10529" y="16300"/>
                  </a:cubicBezTo>
                  <a:cubicBezTo>
                    <a:pt x="12450" y="16675"/>
                    <a:pt x="14398" y="16914"/>
                    <a:pt x="16346" y="17097"/>
                  </a:cubicBezTo>
                  <a:cubicBezTo>
                    <a:pt x="16804" y="17141"/>
                    <a:pt x="17267" y="17155"/>
                    <a:pt x="17727" y="17155"/>
                  </a:cubicBezTo>
                  <a:cubicBezTo>
                    <a:pt x="18462" y="17155"/>
                    <a:pt x="19193" y="17121"/>
                    <a:pt x="19897" y="17121"/>
                  </a:cubicBezTo>
                  <a:cubicBezTo>
                    <a:pt x="19957" y="16759"/>
                    <a:pt x="19957" y="16437"/>
                    <a:pt x="20058" y="16153"/>
                  </a:cubicBezTo>
                  <a:cubicBezTo>
                    <a:pt x="20578" y="14687"/>
                    <a:pt x="22645" y="13408"/>
                    <a:pt x="24270" y="13408"/>
                  </a:cubicBezTo>
                  <a:cubicBezTo>
                    <a:pt x="24393" y="13408"/>
                    <a:pt x="24514" y="13416"/>
                    <a:pt x="24632" y="13431"/>
                  </a:cubicBezTo>
                  <a:cubicBezTo>
                    <a:pt x="26186" y="13633"/>
                    <a:pt x="27309" y="14457"/>
                    <a:pt x="28143" y="15726"/>
                  </a:cubicBezTo>
                  <a:cubicBezTo>
                    <a:pt x="28279" y="15934"/>
                    <a:pt x="28405" y="16035"/>
                    <a:pt x="28574" y="16035"/>
                  </a:cubicBezTo>
                  <a:cubicBezTo>
                    <a:pt x="28655" y="16035"/>
                    <a:pt x="28746" y="16011"/>
                    <a:pt x="28854" y="15966"/>
                  </a:cubicBezTo>
                  <a:cubicBezTo>
                    <a:pt x="30486" y="15264"/>
                    <a:pt x="32154" y="14641"/>
                    <a:pt x="33744" y="13861"/>
                  </a:cubicBezTo>
                  <a:cubicBezTo>
                    <a:pt x="34583" y="13454"/>
                    <a:pt x="35257" y="12716"/>
                    <a:pt x="36073" y="12247"/>
                  </a:cubicBezTo>
                  <a:cubicBezTo>
                    <a:pt x="37287" y="11561"/>
                    <a:pt x="38269" y="10625"/>
                    <a:pt x="39222" y="9635"/>
                  </a:cubicBezTo>
                  <a:cubicBezTo>
                    <a:pt x="39382" y="9466"/>
                    <a:pt x="39625" y="9369"/>
                    <a:pt x="39832" y="9241"/>
                  </a:cubicBezTo>
                  <a:cubicBezTo>
                    <a:pt x="39941" y="9429"/>
                    <a:pt x="40051" y="9617"/>
                    <a:pt x="40194" y="9864"/>
                  </a:cubicBezTo>
                  <a:cubicBezTo>
                    <a:pt x="43095" y="10126"/>
                    <a:pt x="46056" y="10396"/>
                    <a:pt x="49048" y="10671"/>
                  </a:cubicBezTo>
                  <a:cubicBezTo>
                    <a:pt x="49338" y="8928"/>
                    <a:pt x="49608" y="7293"/>
                    <a:pt x="49883" y="5611"/>
                  </a:cubicBezTo>
                  <a:cubicBezTo>
                    <a:pt x="43474" y="5377"/>
                    <a:pt x="37796" y="3159"/>
                    <a:pt x="32255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89;p28">
              <a:extLst>
                <a:ext uri="{FF2B5EF4-FFF2-40B4-BE49-F238E27FC236}">
                  <a16:creationId xmlns:a16="http://schemas.microsoft.com/office/drawing/2014/main" id="{97755417-24B8-6747-9DE6-DCFEC630DFD5}"/>
                </a:ext>
              </a:extLst>
            </p:cNvPr>
            <p:cNvSpPr/>
            <p:nvPr/>
          </p:nvSpPr>
          <p:spPr>
            <a:xfrm>
              <a:off x="7363475" y="3326650"/>
              <a:ext cx="331650" cy="755125"/>
            </a:xfrm>
            <a:custGeom>
              <a:avLst/>
              <a:gdLst/>
              <a:ahLst/>
              <a:cxnLst/>
              <a:rect l="l" t="t" r="r" b="b"/>
              <a:pathLst>
                <a:path w="13266" h="30205" extrusionOk="0">
                  <a:moveTo>
                    <a:pt x="4198" y="0"/>
                  </a:moveTo>
                  <a:cubicBezTo>
                    <a:pt x="4020" y="0"/>
                    <a:pt x="3817" y="51"/>
                    <a:pt x="3690" y="151"/>
                  </a:cubicBezTo>
                  <a:cubicBezTo>
                    <a:pt x="2939" y="759"/>
                    <a:pt x="2199" y="1383"/>
                    <a:pt x="1485" y="2038"/>
                  </a:cubicBezTo>
                  <a:cubicBezTo>
                    <a:pt x="1242" y="2259"/>
                    <a:pt x="939" y="2570"/>
                    <a:pt x="922" y="2854"/>
                  </a:cubicBezTo>
                  <a:cubicBezTo>
                    <a:pt x="743" y="5994"/>
                    <a:pt x="582" y="9138"/>
                    <a:pt x="472" y="12287"/>
                  </a:cubicBezTo>
                  <a:cubicBezTo>
                    <a:pt x="384" y="14832"/>
                    <a:pt x="384" y="17379"/>
                    <a:pt x="316" y="19924"/>
                  </a:cubicBezTo>
                  <a:cubicBezTo>
                    <a:pt x="234" y="23036"/>
                    <a:pt x="123" y="26148"/>
                    <a:pt x="13" y="29260"/>
                  </a:cubicBezTo>
                  <a:cubicBezTo>
                    <a:pt x="0" y="29646"/>
                    <a:pt x="142" y="29773"/>
                    <a:pt x="508" y="29796"/>
                  </a:cubicBezTo>
                  <a:cubicBezTo>
                    <a:pt x="1164" y="29838"/>
                    <a:pt x="1820" y="29920"/>
                    <a:pt x="2475" y="29980"/>
                  </a:cubicBezTo>
                  <a:cubicBezTo>
                    <a:pt x="3500" y="30066"/>
                    <a:pt x="4524" y="30205"/>
                    <a:pt x="5545" y="30205"/>
                  </a:cubicBezTo>
                  <a:cubicBezTo>
                    <a:pt x="5560" y="30205"/>
                    <a:pt x="5576" y="30205"/>
                    <a:pt x="5592" y="30205"/>
                  </a:cubicBezTo>
                  <a:cubicBezTo>
                    <a:pt x="6270" y="30205"/>
                    <a:pt x="6944" y="29980"/>
                    <a:pt x="7668" y="29847"/>
                  </a:cubicBezTo>
                  <a:cubicBezTo>
                    <a:pt x="8442" y="25954"/>
                    <a:pt x="9227" y="22032"/>
                    <a:pt x="10020" y="18081"/>
                  </a:cubicBezTo>
                  <a:lnTo>
                    <a:pt x="9772" y="18031"/>
                  </a:lnTo>
                  <a:cubicBezTo>
                    <a:pt x="9631" y="18037"/>
                    <a:pt x="9474" y="18077"/>
                    <a:pt x="9337" y="18077"/>
                  </a:cubicBezTo>
                  <a:cubicBezTo>
                    <a:pt x="9273" y="18077"/>
                    <a:pt x="9214" y="18069"/>
                    <a:pt x="9162" y="18044"/>
                  </a:cubicBezTo>
                  <a:cubicBezTo>
                    <a:pt x="8943" y="17943"/>
                    <a:pt x="8740" y="17741"/>
                    <a:pt x="8603" y="17535"/>
                  </a:cubicBezTo>
                  <a:cubicBezTo>
                    <a:pt x="7403" y="15679"/>
                    <a:pt x="7131" y="13910"/>
                    <a:pt x="8434" y="12017"/>
                  </a:cubicBezTo>
                  <a:cubicBezTo>
                    <a:pt x="9104" y="11050"/>
                    <a:pt x="9856" y="10372"/>
                    <a:pt x="10981" y="10372"/>
                  </a:cubicBezTo>
                  <a:cubicBezTo>
                    <a:pt x="11109" y="10372"/>
                    <a:pt x="11242" y="10381"/>
                    <a:pt x="11381" y="10399"/>
                  </a:cubicBezTo>
                  <a:cubicBezTo>
                    <a:pt x="12009" y="7255"/>
                    <a:pt x="12632" y="4143"/>
                    <a:pt x="13265" y="985"/>
                  </a:cubicBezTo>
                  <a:cubicBezTo>
                    <a:pt x="12962" y="948"/>
                    <a:pt x="12655" y="902"/>
                    <a:pt x="12348" y="870"/>
                  </a:cubicBezTo>
                  <a:cubicBezTo>
                    <a:pt x="9658" y="572"/>
                    <a:pt x="6967" y="283"/>
                    <a:pt x="4277" y="4"/>
                  </a:cubicBezTo>
                  <a:cubicBezTo>
                    <a:pt x="4251" y="1"/>
                    <a:pt x="4225" y="0"/>
                    <a:pt x="419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90;p28">
              <a:extLst>
                <a:ext uri="{FF2B5EF4-FFF2-40B4-BE49-F238E27FC236}">
                  <a16:creationId xmlns:a16="http://schemas.microsoft.com/office/drawing/2014/main" id="{FAF1DED3-A5A7-7140-96BF-A4708C4840C4}"/>
                </a:ext>
              </a:extLst>
            </p:cNvPr>
            <p:cNvSpPr/>
            <p:nvPr/>
          </p:nvSpPr>
          <p:spPr>
            <a:xfrm>
              <a:off x="7653525" y="3023550"/>
              <a:ext cx="29450" cy="57300"/>
            </a:xfrm>
            <a:custGeom>
              <a:avLst/>
              <a:gdLst/>
              <a:ahLst/>
              <a:cxnLst/>
              <a:rect l="l" t="t" r="r" b="b"/>
              <a:pathLst>
                <a:path w="1178" h="2292" extrusionOk="0">
                  <a:moveTo>
                    <a:pt x="765" y="0"/>
                  </a:moveTo>
                  <a:cubicBezTo>
                    <a:pt x="613" y="152"/>
                    <a:pt x="389" y="284"/>
                    <a:pt x="325" y="467"/>
                  </a:cubicBezTo>
                  <a:cubicBezTo>
                    <a:pt x="187" y="839"/>
                    <a:pt x="114" y="1242"/>
                    <a:pt x="50" y="1637"/>
                  </a:cubicBezTo>
                  <a:cubicBezTo>
                    <a:pt x="0" y="1938"/>
                    <a:pt x="48" y="2292"/>
                    <a:pt x="395" y="2292"/>
                  </a:cubicBezTo>
                  <a:cubicBezTo>
                    <a:pt x="402" y="2292"/>
                    <a:pt x="409" y="2292"/>
                    <a:pt x="416" y="2291"/>
                  </a:cubicBezTo>
                  <a:cubicBezTo>
                    <a:pt x="618" y="2287"/>
                    <a:pt x="884" y="2003"/>
                    <a:pt x="985" y="1778"/>
                  </a:cubicBezTo>
                  <a:cubicBezTo>
                    <a:pt x="1117" y="1494"/>
                    <a:pt x="1117" y="1141"/>
                    <a:pt x="1163" y="880"/>
                  </a:cubicBezTo>
                  <a:cubicBezTo>
                    <a:pt x="1154" y="724"/>
                    <a:pt x="1177" y="619"/>
                    <a:pt x="1136" y="545"/>
                  </a:cubicBezTo>
                  <a:cubicBezTo>
                    <a:pt x="1026" y="358"/>
                    <a:pt x="889" y="179"/>
                    <a:pt x="7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91;p28">
              <a:extLst>
                <a:ext uri="{FF2B5EF4-FFF2-40B4-BE49-F238E27FC236}">
                  <a16:creationId xmlns:a16="http://schemas.microsoft.com/office/drawing/2014/main" id="{E8735E29-A385-EE42-A810-8E8839087F58}"/>
                </a:ext>
              </a:extLst>
            </p:cNvPr>
            <p:cNvSpPr/>
            <p:nvPr/>
          </p:nvSpPr>
          <p:spPr>
            <a:xfrm>
              <a:off x="7614875" y="2771800"/>
              <a:ext cx="35550" cy="73025"/>
            </a:xfrm>
            <a:custGeom>
              <a:avLst/>
              <a:gdLst/>
              <a:ahLst/>
              <a:cxnLst/>
              <a:rect l="l" t="t" r="r" b="b"/>
              <a:pathLst>
                <a:path w="1422" h="2921" extrusionOk="0">
                  <a:moveTo>
                    <a:pt x="954" y="0"/>
                  </a:moveTo>
                  <a:cubicBezTo>
                    <a:pt x="788" y="188"/>
                    <a:pt x="582" y="358"/>
                    <a:pt x="477" y="573"/>
                  </a:cubicBezTo>
                  <a:cubicBezTo>
                    <a:pt x="340" y="867"/>
                    <a:pt x="266" y="1196"/>
                    <a:pt x="184" y="1513"/>
                  </a:cubicBezTo>
                  <a:cubicBezTo>
                    <a:pt x="111" y="1797"/>
                    <a:pt x="1" y="2090"/>
                    <a:pt x="28" y="2365"/>
                  </a:cubicBezTo>
                  <a:cubicBezTo>
                    <a:pt x="42" y="2558"/>
                    <a:pt x="256" y="2737"/>
                    <a:pt x="386" y="2920"/>
                  </a:cubicBezTo>
                  <a:cubicBezTo>
                    <a:pt x="546" y="2796"/>
                    <a:pt x="788" y="2704"/>
                    <a:pt x="843" y="2544"/>
                  </a:cubicBezTo>
                  <a:cubicBezTo>
                    <a:pt x="1059" y="1948"/>
                    <a:pt x="1215" y="1324"/>
                    <a:pt x="1421" y="615"/>
                  </a:cubicBezTo>
                  <a:cubicBezTo>
                    <a:pt x="1266" y="413"/>
                    <a:pt x="1110" y="205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92;p28">
              <a:extLst>
                <a:ext uri="{FF2B5EF4-FFF2-40B4-BE49-F238E27FC236}">
                  <a16:creationId xmlns:a16="http://schemas.microsoft.com/office/drawing/2014/main" id="{11DB7E00-F7F3-E648-A2A3-DED4D92CFF46}"/>
                </a:ext>
              </a:extLst>
            </p:cNvPr>
            <p:cNvSpPr/>
            <p:nvPr/>
          </p:nvSpPr>
          <p:spPr>
            <a:xfrm>
              <a:off x="7623150" y="2951000"/>
              <a:ext cx="26125" cy="48300"/>
            </a:xfrm>
            <a:custGeom>
              <a:avLst/>
              <a:gdLst/>
              <a:ahLst/>
              <a:cxnLst/>
              <a:rect l="l" t="t" r="r" b="b"/>
              <a:pathLst>
                <a:path w="1045" h="1932" extrusionOk="0">
                  <a:moveTo>
                    <a:pt x="619" y="0"/>
                  </a:moveTo>
                  <a:cubicBezTo>
                    <a:pt x="476" y="161"/>
                    <a:pt x="280" y="298"/>
                    <a:pt x="206" y="482"/>
                  </a:cubicBezTo>
                  <a:cubicBezTo>
                    <a:pt x="87" y="784"/>
                    <a:pt x="9" y="1114"/>
                    <a:pt x="4" y="1436"/>
                  </a:cubicBezTo>
                  <a:cubicBezTo>
                    <a:pt x="0" y="1605"/>
                    <a:pt x="151" y="1889"/>
                    <a:pt x="289" y="1926"/>
                  </a:cubicBezTo>
                  <a:cubicBezTo>
                    <a:pt x="305" y="1930"/>
                    <a:pt x="324" y="1932"/>
                    <a:pt x="343" y="1932"/>
                  </a:cubicBezTo>
                  <a:cubicBezTo>
                    <a:pt x="502" y="1932"/>
                    <a:pt x="742" y="1809"/>
                    <a:pt x="812" y="1683"/>
                  </a:cubicBezTo>
                  <a:cubicBezTo>
                    <a:pt x="958" y="1421"/>
                    <a:pt x="989" y="1100"/>
                    <a:pt x="1044" y="894"/>
                  </a:cubicBezTo>
                  <a:cubicBezTo>
                    <a:pt x="1021" y="706"/>
                    <a:pt x="1035" y="601"/>
                    <a:pt x="989" y="528"/>
                  </a:cubicBezTo>
                  <a:cubicBezTo>
                    <a:pt x="880" y="344"/>
                    <a:pt x="747" y="174"/>
                    <a:pt x="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93;p28">
              <a:extLst>
                <a:ext uri="{FF2B5EF4-FFF2-40B4-BE49-F238E27FC236}">
                  <a16:creationId xmlns:a16="http://schemas.microsoft.com/office/drawing/2014/main" id="{25CEF649-C0AB-074A-B3B0-3DD2154E337A}"/>
                </a:ext>
              </a:extLst>
            </p:cNvPr>
            <p:cNvSpPr/>
            <p:nvPr/>
          </p:nvSpPr>
          <p:spPr>
            <a:xfrm>
              <a:off x="7605475" y="3105125"/>
              <a:ext cx="25800" cy="47525"/>
            </a:xfrm>
            <a:custGeom>
              <a:avLst/>
              <a:gdLst/>
              <a:ahLst/>
              <a:cxnLst/>
              <a:rect l="l" t="t" r="r" b="b"/>
              <a:pathLst>
                <a:path w="1032" h="1901" extrusionOk="0">
                  <a:moveTo>
                    <a:pt x="693" y="0"/>
                  </a:moveTo>
                  <a:cubicBezTo>
                    <a:pt x="611" y="0"/>
                    <a:pt x="466" y="116"/>
                    <a:pt x="432" y="202"/>
                  </a:cubicBezTo>
                  <a:cubicBezTo>
                    <a:pt x="276" y="610"/>
                    <a:pt x="151" y="1032"/>
                    <a:pt x="1" y="1500"/>
                  </a:cubicBezTo>
                  <a:cubicBezTo>
                    <a:pt x="97" y="1628"/>
                    <a:pt x="175" y="1807"/>
                    <a:pt x="308" y="1885"/>
                  </a:cubicBezTo>
                  <a:cubicBezTo>
                    <a:pt x="326" y="1895"/>
                    <a:pt x="352" y="1900"/>
                    <a:pt x="383" y="1900"/>
                  </a:cubicBezTo>
                  <a:cubicBezTo>
                    <a:pt x="497" y="1900"/>
                    <a:pt x="669" y="1838"/>
                    <a:pt x="684" y="1784"/>
                  </a:cubicBezTo>
                  <a:cubicBezTo>
                    <a:pt x="824" y="1275"/>
                    <a:pt x="936" y="757"/>
                    <a:pt x="1019" y="235"/>
                  </a:cubicBezTo>
                  <a:cubicBezTo>
                    <a:pt x="1032" y="170"/>
                    <a:pt x="826" y="19"/>
                    <a:pt x="706" y="1"/>
                  </a:cubicBezTo>
                  <a:cubicBezTo>
                    <a:pt x="702" y="1"/>
                    <a:pt x="69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4;p28">
              <a:extLst>
                <a:ext uri="{FF2B5EF4-FFF2-40B4-BE49-F238E27FC236}">
                  <a16:creationId xmlns:a16="http://schemas.microsoft.com/office/drawing/2014/main" id="{E925C316-4F6E-894F-B3C9-1D3FD9220997}"/>
                </a:ext>
              </a:extLst>
            </p:cNvPr>
            <p:cNvSpPr/>
            <p:nvPr/>
          </p:nvSpPr>
          <p:spPr>
            <a:xfrm>
              <a:off x="7564900" y="3012400"/>
              <a:ext cx="31550" cy="60450"/>
            </a:xfrm>
            <a:custGeom>
              <a:avLst/>
              <a:gdLst/>
              <a:ahLst/>
              <a:cxnLst/>
              <a:rect l="l" t="t" r="r" b="b"/>
              <a:pathLst>
                <a:path w="1262" h="2418" extrusionOk="0">
                  <a:moveTo>
                    <a:pt x="886" y="1"/>
                  </a:moveTo>
                  <a:cubicBezTo>
                    <a:pt x="734" y="129"/>
                    <a:pt x="505" y="226"/>
                    <a:pt x="441" y="387"/>
                  </a:cubicBezTo>
                  <a:cubicBezTo>
                    <a:pt x="257" y="822"/>
                    <a:pt x="101" y="1280"/>
                    <a:pt x="33" y="1738"/>
                  </a:cubicBezTo>
                  <a:cubicBezTo>
                    <a:pt x="0" y="1950"/>
                    <a:pt x="207" y="2192"/>
                    <a:pt x="308" y="2417"/>
                  </a:cubicBezTo>
                  <a:cubicBezTo>
                    <a:pt x="519" y="2279"/>
                    <a:pt x="826" y="2187"/>
                    <a:pt x="913" y="1995"/>
                  </a:cubicBezTo>
                  <a:cubicBezTo>
                    <a:pt x="1097" y="1610"/>
                    <a:pt x="1152" y="1166"/>
                    <a:pt x="1262" y="743"/>
                  </a:cubicBezTo>
                  <a:cubicBezTo>
                    <a:pt x="1243" y="739"/>
                    <a:pt x="1224" y="736"/>
                    <a:pt x="1207" y="735"/>
                  </a:cubicBezTo>
                  <a:cubicBezTo>
                    <a:pt x="1207" y="661"/>
                    <a:pt x="1234" y="575"/>
                    <a:pt x="1201" y="515"/>
                  </a:cubicBezTo>
                  <a:cubicBezTo>
                    <a:pt x="1110" y="341"/>
                    <a:pt x="995" y="17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95;p28">
              <a:extLst>
                <a:ext uri="{FF2B5EF4-FFF2-40B4-BE49-F238E27FC236}">
                  <a16:creationId xmlns:a16="http://schemas.microsoft.com/office/drawing/2014/main" id="{B6ED5C8E-022F-1E4A-9C0A-4A22C607ED3B}"/>
                </a:ext>
              </a:extLst>
            </p:cNvPr>
            <p:cNvSpPr/>
            <p:nvPr/>
          </p:nvSpPr>
          <p:spPr>
            <a:xfrm>
              <a:off x="7517700" y="2920625"/>
              <a:ext cx="43575" cy="57400"/>
            </a:xfrm>
            <a:custGeom>
              <a:avLst/>
              <a:gdLst/>
              <a:ahLst/>
              <a:cxnLst/>
              <a:rect l="l" t="t" r="r" b="b"/>
              <a:pathLst>
                <a:path w="1743" h="2296" extrusionOk="0">
                  <a:moveTo>
                    <a:pt x="1401" y="0"/>
                  </a:moveTo>
                  <a:cubicBezTo>
                    <a:pt x="1303" y="0"/>
                    <a:pt x="1190" y="28"/>
                    <a:pt x="1156" y="74"/>
                  </a:cubicBezTo>
                  <a:cubicBezTo>
                    <a:pt x="757" y="634"/>
                    <a:pt x="390" y="1216"/>
                    <a:pt x="1" y="1812"/>
                  </a:cubicBezTo>
                  <a:cubicBezTo>
                    <a:pt x="161" y="2031"/>
                    <a:pt x="234" y="2247"/>
                    <a:pt x="363" y="2283"/>
                  </a:cubicBezTo>
                  <a:cubicBezTo>
                    <a:pt x="388" y="2291"/>
                    <a:pt x="419" y="2295"/>
                    <a:pt x="453" y="2295"/>
                  </a:cubicBezTo>
                  <a:cubicBezTo>
                    <a:pt x="593" y="2295"/>
                    <a:pt x="779" y="2230"/>
                    <a:pt x="830" y="2142"/>
                  </a:cubicBezTo>
                  <a:cubicBezTo>
                    <a:pt x="1150" y="1589"/>
                    <a:pt x="1441" y="1020"/>
                    <a:pt x="1701" y="436"/>
                  </a:cubicBezTo>
                  <a:cubicBezTo>
                    <a:pt x="1743" y="340"/>
                    <a:pt x="1642" y="115"/>
                    <a:pt x="1541" y="33"/>
                  </a:cubicBezTo>
                  <a:cubicBezTo>
                    <a:pt x="1513" y="10"/>
                    <a:pt x="1460" y="0"/>
                    <a:pt x="1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96;p28">
              <a:extLst>
                <a:ext uri="{FF2B5EF4-FFF2-40B4-BE49-F238E27FC236}">
                  <a16:creationId xmlns:a16="http://schemas.microsoft.com/office/drawing/2014/main" id="{8FF26330-3C19-8C46-9926-267B026018E6}"/>
                </a:ext>
              </a:extLst>
            </p:cNvPr>
            <p:cNvSpPr/>
            <p:nvPr/>
          </p:nvSpPr>
          <p:spPr>
            <a:xfrm>
              <a:off x="7496700" y="3090875"/>
              <a:ext cx="26775" cy="39600"/>
            </a:xfrm>
            <a:custGeom>
              <a:avLst/>
              <a:gdLst/>
              <a:ahLst/>
              <a:cxnLst/>
              <a:rect l="l" t="t" r="r" b="b"/>
              <a:pathLst>
                <a:path w="1071" h="1584" extrusionOk="0">
                  <a:moveTo>
                    <a:pt x="733" y="0"/>
                  </a:moveTo>
                  <a:cubicBezTo>
                    <a:pt x="611" y="0"/>
                    <a:pt x="431" y="90"/>
                    <a:pt x="386" y="185"/>
                  </a:cubicBezTo>
                  <a:cubicBezTo>
                    <a:pt x="225" y="501"/>
                    <a:pt x="129" y="854"/>
                    <a:pt x="1" y="1207"/>
                  </a:cubicBezTo>
                  <a:cubicBezTo>
                    <a:pt x="80" y="1350"/>
                    <a:pt x="120" y="1533"/>
                    <a:pt x="217" y="1569"/>
                  </a:cubicBezTo>
                  <a:cubicBezTo>
                    <a:pt x="240" y="1579"/>
                    <a:pt x="271" y="1583"/>
                    <a:pt x="304" y="1583"/>
                  </a:cubicBezTo>
                  <a:cubicBezTo>
                    <a:pt x="416" y="1583"/>
                    <a:pt x="561" y="1536"/>
                    <a:pt x="593" y="1473"/>
                  </a:cubicBezTo>
                  <a:cubicBezTo>
                    <a:pt x="776" y="1111"/>
                    <a:pt x="932" y="736"/>
                    <a:pt x="1042" y="345"/>
                  </a:cubicBezTo>
                  <a:cubicBezTo>
                    <a:pt x="1070" y="259"/>
                    <a:pt x="896" y="34"/>
                    <a:pt x="782" y="6"/>
                  </a:cubicBezTo>
                  <a:cubicBezTo>
                    <a:pt x="767" y="2"/>
                    <a:pt x="750" y="0"/>
                    <a:pt x="7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97;p28">
              <a:extLst>
                <a:ext uri="{FF2B5EF4-FFF2-40B4-BE49-F238E27FC236}">
                  <a16:creationId xmlns:a16="http://schemas.microsoft.com/office/drawing/2014/main" id="{6A549F53-4FC9-1443-8EB8-EE4BEE8835B0}"/>
                </a:ext>
              </a:extLst>
            </p:cNvPr>
            <p:cNvSpPr/>
            <p:nvPr/>
          </p:nvSpPr>
          <p:spPr>
            <a:xfrm>
              <a:off x="7477475" y="2992650"/>
              <a:ext cx="36475" cy="58075"/>
            </a:xfrm>
            <a:custGeom>
              <a:avLst/>
              <a:gdLst/>
              <a:ahLst/>
              <a:cxnLst/>
              <a:rect l="l" t="t" r="r" b="b"/>
              <a:pathLst>
                <a:path w="1459" h="2323" extrusionOk="0">
                  <a:moveTo>
                    <a:pt x="1102" y="0"/>
                  </a:moveTo>
                  <a:cubicBezTo>
                    <a:pt x="948" y="0"/>
                    <a:pt x="723" y="98"/>
                    <a:pt x="667" y="214"/>
                  </a:cubicBezTo>
                  <a:cubicBezTo>
                    <a:pt x="423" y="700"/>
                    <a:pt x="203" y="1208"/>
                    <a:pt x="52" y="1731"/>
                  </a:cubicBezTo>
                  <a:cubicBezTo>
                    <a:pt x="1" y="1891"/>
                    <a:pt x="198" y="2125"/>
                    <a:pt x="285" y="2322"/>
                  </a:cubicBezTo>
                  <a:cubicBezTo>
                    <a:pt x="482" y="2230"/>
                    <a:pt x="785" y="2184"/>
                    <a:pt x="857" y="2034"/>
                  </a:cubicBezTo>
                  <a:cubicBezTo>
                    <a:pt x="1101" y="1529"/>
                    <a:pt x="1257" y="984"/>
                    <a:pt x="1458" y="416"/>
                  </a:cubicBezTo>
                  <a:cubicBezTo>
                    <a:pt x="1343" y="255"/>
                    <a:pt x="1261" y="21"/>
                    <a:pt x="1147" y="3"/>
                  </a:cubicBezTo>
                  <a:cubicBezTo>
                    <a:pt x="1133" y="1"/>
                    <a:pt x="1118" y="0"/>
                    <a:pt x="1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98;p28">
              <a:extLst>
                <a:ext uri="{FF2B5EF4-FFF2-40B4-BE49-F238E27FC236}">
                  <a16:creationId xmlns:a16="http://schemas.microsoft.com/office/drawing/2014/main" id="{E7255BF1-9444-334F-9EC4-651B6A25F1F2}"/>
                </a:ext>
              </a:extLst>
            </p:cNvPr>
            <p:cNvSpPr/>
            <p:nvPr/>
          </p:nvSpPr>
          <p:spPr>
            <a:xfrm>
              <a:off x="7456425" y="2891950"/>
              <a:ext cx="48275" cy="44075"/>
            </a:xfrm>
            <a:custGeom>
              <a:avLst/>
              <a:gdLst/>
              <a:ahLst/>
              <a:cxnLst/>
              <a:rect l="l" t="t" r="r" b="b"/>
              <a:pathLst>
                <a:path w="1931" h="1763" extrusionOk="0">
                  <a:moveTo>
                    <a:pt x="1601" y="0"/>
                  </a:moveTo>
                  <a:cubicBezTo>
                    <a:pt x="1543" y="0"/>
                    <a:pt x="1481" y="22"/>
                    <a:pt x="1421" y="71"/>
                  </a:cubicBezTo>
                  <a:cubicBezTo>
                    <a:pt x="979" y="418"/>
                    <a:pt x="572" y="808"/>
                    <a:pt x="206" y="1236"/>
                  </a:cubicBezTo>
                  <a:cubicBezTo>
                    <a:pt x="0" y="1486"/>
                    <a:pt x="204" y="1763"/>
                    <a:pt x="530" y="1763"/>
                  </a:cubicBezTo>
                  <a:cubicBezTo>
                    <a:pt x="538" y="1763"/>
                    <a:pt x="546" y="1762"/>
                    <a:pt x="554" y="1762"/>
                  </a:cubicBezTo>
                  <a:cubicBezTo>
                    <a:pt x="1013" y="1743"/>
                    <a:pt x="1869" y="923"/>
                    <a:pt x="1907" y="466"/>
                  </a:cubicBezTo>
                  <a:cubicBezTo>
                    <a:pt x="1931" y="203"/>
                    <a:pt x="1781" y="0"/>
                    <a:pt x="1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99;p28">
              <a:extLst>
                <a:ext uri="{FF2B5EF4-FFF2-40B4-BE49-F238E27FC236}">
                  <a16:creationId xmlns:a16="http://schemas.microsoft.com/office/drawing/2014/main" id="{02B3F977-E0D4-124C-858F-B4A55EA1FADC}"/>
                </a:ext>
              </a:extLst>
            </p:cNvPr>
            <p:cNvSpPr/>
            <p:nvPr/>
          </p:nvSpPr>
          <p:spPr>
            <a:xfrm>
              <a:off x="7405175" y="2966725"/>
              <a:ext cx="42775" cy="50000"/>
            </a:xfrm>
            <a:custGeom>
              <a:avLst/>
              <a:gdLst/>
              <a:ahLst/>
              <a:cxnLst/>
              <a:rect l="l" t="t" r="r" b="b"/>
              <a:pathLst>
                <a:path w="1711" h="2000" extrusionOk="0">
                  <a:moveTo>
                    <a:pt x="1277" y="0"/>
                  </a:moveTo>
                  <a:cubicBezTo>
                    <a:pt x="1175" y="0"/>
                    <a:pt x="1061" y="31"/>
                    <a:pt x="1018" y="86"/>
                  </a:cubicBezTo>
                  <a:cubicBezTo>
                    <a:pt x="678" y="536"/>
                    <a:pt x="349" y="999"/>
                    <a:pt x="60" y="1485"/>
                  </a:cubicBezTo>
                  <a:cubicBezTo>
                    <a:pt x="0" y="1585"/>
                    <a:pt x="83" y="1852"/>
                    <a:pt x="188" y="1947"/>
                  </a:cubicBezTo>
                  <a:cubicBezTo>
                    <a:pt x="225" y="1982"/>
                    <a:pt x="310" y="1999"/>
                    <a:pt x="396" y="1999"/>
                  </a:cubicBezTo>
                  <a:cubicBezTo>
                    <a:pt x="492" y="1999"/>
                    <a:pt x="590" y="1978"/>
                    <a:pt x="623" y="1934"/>
                  </a:cubicBezTo>
                  <a:cubicBezTo>
                    <a:pt x="1004" y="1457"/>
                    <a:pt x="1348" y="948"/>
                    <a:pt x="1710" y="435"/>
                  </a:cubicBezTo>
                  <a:cubicBezTo>
                    <a:pt x="1572" y="233"/>
                    <a:pt x="1517" y="69"/>
                    <a:pt x="1408" y="23"/>
                  </a:cubicBezTo>
                  <a:cubicBezTo>
                    <a:pt x="1373" y="7"/>
                    <a:pt x="1327" y="0"/>
                    <a:pt x="12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00;p28">
              <a:extLst>
                <a:ext uri="{FF2B5EF4-FFF2-40B4-BE49-F238E27FC236}">
                  <a16:creationId xmlns:a16="http://schemas.microsoft.com/office/drawing/2014/main" id="{54E71DA9-5124-7544-B989-2BAE1905F57A}"/>
                </a:ext>
              </a:extLst>
            </p:cNvPr>
            <p:cNvSpPr/>
            <p:nvPr/>
          </p:nvSpPr>
          <p:spPr>
            <a:xfrm>
              <a:off x="7380875" y="3055225"/>
              <a:ext cx="35900" cy="35500"/>
            </a:xfrm>
            <a:custGeom>
              <a:avLst/>
              <a:gdLst/>
              <a:ahLst/>
              <a:cxnLst/>
              <a:rect l="l" t="t" r="r" b="b"/>
              <a:pathLst>
                <a:path w="1436" h="1420" extrusionOk="0">
                  <a:moveTo>
                    <a:pt x="882" y="0"/>
                  </a:moveTo>
                  <a:cubicBezTo>
                    <a:pt x="868" y="0"/>
                    <a:pt x="858" y="3"/>
                    <a:pt x="853" y="8"/>
                  </a:cubicBezTo>
                  <a:cubicBezTo>
                    <a:pt x="552" y="317"/>
                    <a:pt x="284" y="656"/>
                    <a:pt x="51" y="1020"/>
                  </a:cubicBezTo>
                  <a:cubicBezTo>
                    <a:pt x="1" y="1102"/>
                    <a:pt x="156" y="1314"/>
                    <a:pt x="198" y="1419"/>
                  </a:cubicBezTo>
                  <a:cubicBezTo>
                    <a:pt x="670" y="1409"/>
                    <a:pt x="1435" y="534"/>
                    <a:pt x="1321" y="227"/>
                  </a:cubicBezTo>
                  <a:cubicBezTo>
                    <a:pt x="1281" y="122"/>
                    <a:pt x="983" y="0"/>
                    <a:pt x="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01;p28">
              <a:extLst>
                <a:ext uri="{FF2B5EF4-FFF2-40B4-BE49-F238E27FC236}">
                  <a16:creationId xmlns:a16="http://schemas.microsoft.com/office/drawing/2014/main" id="{6FF0CE32-0279-E646-8DAD-B15CB020D2C9}"/>
                </a:ext>
              </a:extLst>
            </p:cNvPr>
            <p:cNvSpPr/>
            <p:nvPr/>
          </p:nvSpPr>
          <p:spPr>
            <a:xfrm>
              <a:off x="7334250" y="3015350"/>
              <a:ext cx="37250" cy="44550"/>
            </a:xfrm>
            <a:custGeom>
              <a:avLst/>
              <a:gdLst/>
              <a:ahLst/>
              <a:cxnLst/>
              <a:rect l="l" t="t" r="r" b="b"/>
              <a:pathLst>
                <a:path w="1490" h="1782" extrusionOk="0">
                  <a:moveTo>
                    <a:pt x="1187" y="1"/>
                  </a:moveTo>
                  <a:cubicBezTo>
                    <a:pt x="1085" y="1"/>
                    <a:pt x="942" y="57"/>
                    <a:pt x="890" y="126"/>
                  </a:cubicBezTo>
                  <a:cubicBezTo>
                    <a:pt x="591" y="515"/>
                    <a:pt x="315" y="918"/>
                    <a:pt x="60" y="1336"/>
                  </a:cubicBezTo>
                  <a:cubicBezTo>
                    <a:pt x="0" y="1441"/>
                    <a:pt x="74" y="1630"/>
                    <a:pt x="82" y="1781"/>
                  </a:cubicBezTo>
                  <a:cubicBezTo>
                    <a:pt x="123" y="1776"/>
                    <a:pt x="168" y="1776"/>
                    <a:pt x="213" y="1776"/>
                  </a:cubicBezTo>
                  <a:cubicBezTo>
                    <a:pt x="233" y="1776"/>
                    <a:pt x="253" y="1776"/>
                    <a:pt x="273" y="1776"/>
                  </a:cubicBezTo>
                  <a:cubicBezTo>
                    <a:pt x="378" y="1776"/>
                    <a:pt x="478" y="1772"/>
                    <a:pt x="523" y="1721"/>
                  </a:cubicBezTo>
                  <a:cubicBezTo>
                    <a:pt x="867" y="1318"/>
                    <a:pt x="1169" y="882"/>
                    <a:pt x="1489" y="457"/>
                  </a:cubicBezTo>
                  <a:cubicBezTo>
                    <a:pt x="1380" y="236"/>
                    <a:pt x="1344" y="53"/>
                    <a:pt x="1251" y="11"/>
                  </a:cubicBezTo>
                  <a:cubicBezTo>
                    <a:pt x="1234" y="4"/>
                    <a:pt x="1211" y="1"/>
                    <a:pt x="11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02;p28">
              <a:extLst>
                <a:ext uri="{FF2B5EF4-FFF2-40B4-BE49-F238E27FC236}">
                  <a16:creationId xmlns:a16="http://schemas.microsoft.com/office/drawing/2014/main" id="{89741D10-15FB-7346-8897-9BFA4C27FD98}"/>
                </a:ext>
              </a:extLst>
            </p:cNvPr>
            <p:cNvSpPr/>
            <p:nvPr/>
          </p:nvSpPr>
          <p:spPr>
            <a:xfrm>
              <a:off x="7860725" y="2673975"/>
              <a:ext cx="489125" cy="257650"/>
            </a:xfrm>
            <a:custGeom>
              <a:avLst/>
              <a:gdLst/>
              <a:ahLst/>
              <a:cxnLst/>
              <a:rect l="l" t="t" r="r" b="b"/>
              <a:pathLst>
                <a:path w="19565" h="10306" extrusionOk="0">
                  <a:moveTo>
                    <a:pt x="12815" y="2689"/>
                  </a:moveTo>
                  <a:cubicBezTo>
                    <a:pt x="12932" y="2906"/>
                    <a:pt x="13030" y="3023"/>
                    <a:pt x="13063" y="3153"/>
                  </a:cubicBezTo>
                  <a:cubicBezTo>
                    <a:pt x="13202" y="3684"/>
                    <a:pt x="13351" y="4214"/>
                    <a:pt x="13445" y="4750"/>
                  </a:cubicBezTo>
                  <a:cubicBezTo>
                    <a:pt x="13469" y="4927"/>
                    <a:pt x="13322" y="5130"/>
                    <a:pt x="13258" y="5322"/>
                  </a:cubicBezTo>
                  <a:cubicBezTo>
                    <a:pt x="13078" y="5228"/>
                    <a:pt x="12826" y="5180"/>
                    <a:pt x="12736" y="5032"/>
                  </a:cubicBezTo>
                  <a:cubicBezTo>
                    <a:pt x="12362" y="4410"/>
                    <a:pt x="12318" y="3721"/>
                    <a:pt x="12481" y="3022"/>
                  </a:cubicBezTo>
                  <a:cubicBezTo>
                    <a:pt x="12504" y="2913"/>
                    <a:pt x="12666" y="2833"/>
                    <a:pt x="12815" y="2689"/>
                  </a:cubicBezTo>
                  <a:close/>
                  <a:moveTo>
                    <a:pt x="2922" y="4311"/>
                  </a:moveTo>
                  <a:cubicBezTo>
                    <a:pt x="2929" y="4311"/>
                    <a:pt x="2935" y="4312"/>
                    <a:pt x="2942" y="4314"/>
                  </a:cubicBezTo>
                  <a:cubicBezTo>
                    <a:pt x="3103" y="4352"/>
                    <a:pt x="3328" y="4547"/>
                    <a:pt x="3355" y="4705"/>
                  </a:cubicBezTo>
                  <a:cubicBezTo>
                    <a:pt x="3409" y="5035"/>
                    <a:pt x="3350" y="5381"/>
                    <a:pt x="3335" y="5774"/>
                  </a:cubicBezTo>
                  <a:cubicBezTo>
                    <a:pt x="3177" y="5890"/>
                    <a:pt x="3033" y="6074"/>
                    <a:pt x="2877" y="6083"/>
                  </a:cubicBezTo>
                  <a:lnTo>
                    <a:pt x="2876" y="6083"/>
                  </a:lnTo>
                  <a:cubicBezTo>
                    <a:pt x="2875" y="6083"/>
                    <a:pt x="2874" y="6083"/>
                    <a:pt x="2873" y="6083"/>
                  </a:cubicBezTo>
                  <a:cubicBezTo>
                    <a:pt x="2768" y="6083"/>
                    <a:pt x="2574" y="5861"/>
                    <a:pt x="2554" y="5722"/>
                  </a:cubicBezTo>
                  <a:cubicBezTo>
                    <a:pt x="2504" y="5369"/>
                    <a:pt x="2494" y="5001"/>
                    <a:pt x="2551" y="4649"/>
                  </a:cubicBezTo>
                  <a:cubicBezTo>
                    <a:pt x="2574" y="4519"/>
                    <a:pt x="2805" y="4311"/>
                    <a:pt x="2922" y="4311"/>
                  </a:cubicBezTo>
                  <a:close/>
                  <a:moveTo>
                    <a:pt x="15077" y="4038"/>
                  </a:moveTo>
                  <a:cubicBezTo>
                    <a:pt x="15158" y="4038"/>
                    <a:pt x="15235" y="4083"/>
                    <a:pt x="15288" y="4185"/>
                  </a:cubicBezTo>
                  <a:cubicBezTo>
                    <a:pt x="15581" y="4726"/>
                    <a:pt x="15768" y="5324"/>
                    <a:pt x="15987" y="5900"/>
                  </a:cubicBezTo>
                  <a:cubicBezTo>
                    <a:pt x="16006" y="5941"/>
                    <a:pt x="15975" y="6008"/>
                    <a:pt x="15943" y="6192"/>
                  </a:cubicBezTo>
                  <a:cubicBezTo>
                    <a:pt x="15919" y="6191"/>
                    <a:pt x="15893" y="6190"/>
                    <a:pt x="15868" y="6190"/>
                  </a:cubicBezTo>
                  <a:cubicBezTo>
                    <a:pt x="15801" y="6190"/>
                    <a:pt x="15731" y="6194"/>
                    <a:pt x="15662" y="6194"/>
                  </a:cubicBezTo>
                  <a:cubicBezTo>
                    <a:pt x="15571" y="6194"/>
                    <a:pt x="15482" y="6186"/>
                    <a:pt x="15409" y="6149"/>
                  </a:cubicBezTo>
                  <a:cubicBezTo>
                    <a:pt x="14991" y="5933"/>
                    <a:pt x="14582" y="4752"/>
                    <a:pt x="14750" y="4321"/>
                  </a:cubicBezTo>
                  <a:cubicBezTo>
                    <a:pt x="14820" y="4146"/>
                    <a:pt x="14953" y="4038"/>
                    <a:pt x="15077" y="4038"/>
                  </a:cubicBezTo>
                  <a:close/>
                  <a:moveTo>
                    <a:pt x="8599" y="4367"/>
                  </a:moveTo>
                  <a:cubicBezTo>
                    <a:pt x="8679" y="4605"/>
                    <a:pt x="8819" y="4841"/>
                    <a:pt x="8825" y="5079"/>
                  </a:cubicBezTo>
                  <a:cubicBezTo>
                    <a:pt x="8838" y="5463"/>
                    <a:pt x="8796" y="5848"/>
                    <a:pt x="8703" y="6221"/>
                  </a:cubicBezTo>
                  <a:cubicBezTo>
                    <a:pt x="8654" y="6413"/>
                    <a:pt x="8451" y="6571"/>
                    <a:pt x="8315" y="6744"/>
                  </a:cubicBezTo>
                  <a:lnTo>
                    <a:pt x="8316" y="6745"/>
                  </a:lnTo>
                  <a:cubicBezTo>
                    <a:pt x="8146" y="6585"/>
                    <a:pt x="7846" y="6445"/>
                    <a:pt x="7822" y="6264"/>
                  </a:cubicBezTo>
                  <a:cubicBezTo>
                    <a:pt x="7760" y="5802"/>
                    <a:pt x="7820" y="5329"/>
                    <a:pt x="7834" y="4746"/>
                  </a:cubicBezTo>
                  <a:cubicBezTo>
                    <a:pt x="8101" y="4613"/>
                    <a:pt x="8351" y="4488"/>
                    <a:pt x="8599" y="4367"/>
                  </a:cubicBezTo>
                  <a:close/>
                  <a:moveTo>
                    <a:pt x="10499" y="5750"/>
                  </a:moveTo>
                  <a:cubicBezTo>
                    <a:pt x="10950" y="5953"/>
                    <a:pt x="11303" y="7165"/>
                    <a:pt x="11084" y="7451"/>
                  </a:cubicBezTo>
                  <a:cubicBezTo>
                    <a:pt x="10985" y="7576"/>
                    <a:pt x="10861" y="7635"/>
                    <a:pt x="10748" y="7635"/>
                  </a:cubicBezTo>
                  <a:cubicBezTo>
                    <a:pt x="10621" y="7635"/>
                    <a:pt x="10507" y="7561"/>
                    <a:pt x="10456" y="7424"/>
                  </a:cubicBezTo>
                  <a:cubicBezTo>
                    <a:pt x="10281" y="6983"/>
                    <a:pt x="10221" y="6493"/>
                    <a:pt x="10170" y="6016"/>
                  </a:cubicBezTo>
                  <a:cubicBezTo>
                    <a:pt x="10163" y="5930"/>
                    <a:pt x="10416" y="5812"/>
                    <a:pt x="10499" y="5750"/>
                  </a:cubicBezTo>
                  <a:close/>
                  <a:moveTo>
                    <a:pt x="5820" y="6172"/>
                  </a:moveTo>
                  <a:cubicBezTo>
                    <a:pt x="5847" y="6172"/>
                    <a:pt x="5871" y="6176"/>
                    <a:pt x="5889" y="6185"/>
                  </a:cubicBezTo>
                  <a:cubicBezTo>
                    <a:pt x="6233" y="6362"/>
                    <a:pt x="6575" y="7625"/>
                    <a:pt x="6432" y="8011"/>
                  </a:cubicBezTo>
                  <a:cubicBezTo>
                    <a:pt x="6357" y="8202"/>
                    <a:pt x="6222" y="8284"/>
                    <a:pt x="6099" y="8284"/>
                  </a:cubicBezTo>
                  <a:cubicBezTo>
                    <a:pt x="5991" y="8284"/>
                    <a:pt x="5892" y="8222"/>
                    <a:pt x="5850" y="8116"/>
                  </a:cubicBezTo>
                  <a:cubicBezTo>
                    <a:pt x="5624" y="7543"/>
                    <a:pt x="5521" y="6917"/>
                    <a:pt x="5395" y="6304"/>
                  </a:cubicBezTo>
                  <a:cubicBezTo>
                    <a:pt x="5395" y="6295"/>
                    <a:pt x="5666" y="6172"/>
                    <a:pt x="5820" y="6172"/>
                  </a:cubicBezTo>
                  <a:close/>
                  <a:moveTo>
                    <a:pt x="1807" y="7003"/>
                  </a:moveTo>
                  <a:cubicBezTo>
                    <a:pt x="1809" y="7003"/>
                    <a:pt x="1811" y="7003"/>
                    <a:pt x="1813" y="7003"/>
                  </a:cubicBezTo>
                  <a:cubicBezTo>
                    <a:pt x="1950" y="7017"/>
                    <a:pt x="2167" y="7130"/>
                    <a:pt x="2197" y="7245"/>
                  </a:cubicBezTo>
                  <a:cubicBezTo>
                    <a:pt x="2331" y="7739"/>
                    <a:pt x="2411" y="8257"/>
                    <a:pt x="2509" y="8751"/>
                  </a:cubicBezTo>
                  <a:cubicBezTo>
                    <a:pt x="2306" y="8923"/>
                    <a:pt x="2188" y="9102"/>
                    <a:pt x="2071" y="9102"/>
                  </a:cubicBezTo>
                  <a:cubicBezTo>
                    <a:pt x="2070" y="9102"/>
                    <a:pt x="2070" y="9102"/>
                    <a:pt x="2070" y="9102"/>
                  </a:cubicBezTo>
                  <a:lnTo>
                    <a:pt x="2068" y="9102"/>
                  </a:lnTo>
                  <a:cubicBezTo>
                    <a:pt x="1918" y="9098"/>
                    <a:pt x="1654" y="8966"/>
                    <a:pt x="1641" y="8863"/>
                  </a:cubicBezTo>
                  <a:cubicBezTo>
                    <a:pt x="1561" y="8331"/>
                    <a:pt x="1528" y="7793"/>
                    <a:pt x="1520" y="7254"/>
                  </a:cubicBezTo>
                  <a:cubicBezTo>
                    <a:pt x="1516" y="7166"/>
                    <a:pt x="1710" y="7003"/>
                    <a:pt x="1807" y="7003"/>
                  </a:cubicBezTo>
                  <a:close/>
                  <a:moveTo>
                    <a:pt x="17051" y="1"/>
                  </a:moveTo>
                  <a:cubicBezTo>
                    <a:pt x="16635" y="328"/>
                    <a:pt x="16260" y="625"/>
                    <a:pt x="15884" y="911"/>
                  </a:cubicBezTo>
                  <a:cubicBezTo>
                    <a:pt x="15800" y="977"/>
                    <a:pt x="15694" y="1020"/>
                    <a:pt x="15597" y="1046"/>
                  </a:cubicBezTo>
                  <a:cubicBezTo>
                    <a:pt x="15266" y="1135"/>
                    <a:pt x="14901" y="1142"/>
                    <a:pt x="14615" y="1296"/>
                  </a:cubicBezTo>
                  <a:cubicBezTo>
                    <a:pt x="11432" y="2417"/>
                    <a:pt x="8871" y="2740"/>
                    <a:pt x="5942" y="2740"/>
                  </a:cubicBezTo>
                  <a:cubicBezTo>
                    <a:pt x="5230" y="2740"/>
                    <a:pt x="4496" y="2721"/>
                    <a:pt x="3726" y="2689"/>
                  </a:cubicBezTo>
                  <a:cubicBezTo>
                    <a:pt x="2875" y="2655"/>
                    <a:pt x="1860" y="2625"/>
                    <a:pt x="1014" y="2525"/>
                  </a:cubicBezTo>
                  <a:cubicBezTo>
                    <a:pt x="1001" y="2559"/>
                    <a:pt x="809" y="3659"/>
                    <a:pt x="801" y="3694"/>
                  </a:cubicBezTo>
                  <a:lnTo>
                    <a:pt x="794" y="3711"/>
                  </a:lnTo>
                  <a:cubicBezTo>
                    <a:pt x="728" y="3970"/>
                    <a:pt x="662" y="4230"/>
                    <a:pt x="602" y="4487"/>
                  </a:cubicBezTo>
                  <a:cubicBezTo>
                    <a:pt x="588" y="4536"/>
                    <a:pt x="577" y="4591"/>
                    <a:pt x="567" y="4640"/>
                  </a:cubicBezTo>
                  <a:cubicBezTo>
                    <a:pt x="514" y="4866"/>
                    <a:pt x="466" y="5093"/>
                    <a:pt x="420" y="5316"/>
                  </a:cubicBezTo>
                  <a:cubicBezTo>
                    <a:pt x="320" y="5803"/>
                    <a:pt x="237" y="6287"/>
                    <a:pt x="173" y="6758"/>
                  </a:cubicBezTo>
                  <a:cubicBezTo>
                    <a:pt x="153" y="6883"/>
                    <a:pt x="139" y="7010"/>
                    <a:pt x="126" y="7134"/>
                  </a:cubicBezTo>
                  <a:cubicBezTo>
                    <a:pt x="15" y="8132"/>
                    <a:pt x="1" y="9085"/>
                    <a:pt x="133" y="9941"/>
                  </a:cubicBezTo>
                  <a:cubicBezTo>
                    <a:pt x="152" y="10068"/>
                    <a:pt x="174" y="10188"/>
                    <a:pt x="197" y="10306"/>
                  </a:cubicBezTo>
                  <a:cubicBezTo>
                    <a:pt x="2650" y="10064"/>
                    <a:pt x="5099" y="9777"/>
                    <a:pt x="7485" y="9097"/>
                  </a:cubicBezTo>
                  <a:cubicBezTo>
                    <a:pt x="9948" y="8393"/>
                    <a:pt x="12433" y="7760"/>
                    <a:pt x="14886" y="7007"/>
                  </a:cubicBezTo>
                  <a:cubicBezTo>
                    <a:pt x="15838" y="6717"/>
                    <a:pt x="16726" y="6200"/>
                    <a:pt x="17639" y="5771"/>
                  </a:cubicBezTo>
                  <a:cubicBezTo>
                    <a:pt x="17801" y="5696"/>
                    <a:pt x="18052" y="5591"/>
                    <a:pt x="18078" y="5464"/>
                  </a:cubicBezTo>
                  <a:cubicBezTo>
                    <a:pt x="18172" y="4940"/>
                    <a:pt x="18658" y="4877"/>
                    <a:pt x="18971" y="4611"/>
                  </a:cubicBezTo>
                  <a:cubicBezTo>
                    <a:pt x="19138" y="4474"/>
                    <a:pt x="19324" y="4363"/>
                    <a:pt x="19565" y="4196"/>
                  </a:cubicBezTo>
                  <a:cubicBezTo>
                    <a:pt x="19185" y="3484"/>
                    <a:pt x="18839" y="2780"/>
                    <a:pt x="18436" y="2113"/>
                  </a:cubicBezTo>
                  <a:cubicBezTo>
                    <a:pt x="18025" y="1425"/>
                    <a:pt x="17557" y="767"/>
                    <a:pt x="17051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03;p28">
              <a:extLst>
                <a:ext uri="{FF2B5EF4-FFF2-40B4-BE49-F238E27FC236}">
                  <a16:creationId xmlns:a16="http://schemas.microsoft.com/office/drawing/2014/main" id="{2601D77B-AC36-AB4C-993D-F75ACD07E9F6}"/>
                </a:ext>
              </a:extLst>
            </p:cNvPr>
            <p:cNvSpPr/>
            <p:nvPr/>
          </p:nvSpPr>
          <p:spPr>
            <a:xfrm>
              <a:off x="8225300" y="2774900"/>
              <a:ext cx="35575" cy="53950"/>
            </a:xfrm>
            <a:custGeom>
              <a:avLst/>
              <a:gdLst/>
              <a:ahLst/>
              <a:cxnLst/>
              <a:rect l="l" t="t" r="r" b="b"/>
              <a:pathLst>
                <a:path w="1423" h="2158" extrusionOk="0">
                  <a:moveTo>
                    <a:pt x="495" y="1"/>
                  </a:moveTo>
                  <a:cubicBezTo>
                    <a:pt x="371" y="1"/>
                    <a:pt x="237" y="109"/>
                    <a:pt x="167" y="284"/>
                  </a:cubicBezTo>
                  <a:cubicBezTo>
                    <a:pt x="0" y="715"/>
                    <a:pt x="409" y="1896"/>
                    <a:pt x="827" y="2112"/>
                  </a:cubicBezTo>
                  <a:cubicBezTo>
                    <a:pt x="899" y="2149"/>
                    <a:pt x="988" y="2157"/>
                    <a:pt x="1079" y="2157"/>
                  </a:cubicBezTo>
                  <a:cubicBezTo>
                    <a:pt x="1148" y="2157"/>
                    <a:pt x="1218" y="2153"/>
                    <a:pt x="1285" y="2153"/>
                  </a:cubicBezTo>
                  <a:cubicBezTo>
                    <a:pt x="1310" y="2153"/>
                    <a:pt x="1336" y="2154"/>
                    <a:pt x="1360" y="2155"/>
                  </a:cubicBezTo>
                  <a:cubicBezTo>
                    <a:pt x="1392" y="1971"/>
                    <a:pt x="1423" y="1904"/>
                    <a:pt x="1404" y="1863"/>
                  </a:cubicBezTo>
                  <a:cubicBezTo>
                    <a:pt x="1185" y="1287"/>
                    <a:pt x="998" y="689"/>
                    <a:pt x="705" y="148"/>
                  </a:cubicBezTo>
                  <a:cubicBezTo>
                    <a:pt x="652" y="46"/>
                    <a:pt x="576" y="1"/>
                    <a:pt x="4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04;p28">
              <a:extLst>
                <a:ext uri="{FF2B5EF4-FFF2-40B4-BE49-F238E27FC236}">
                  <a16:creationId xmlns:a16="http://schemas.microsoft.com/office/drawing/2014/main" id="{118DE852-61AF-E845-AB5C-9573470CC777}"/>
                </a:ext>
              </a:extLst>
            </p:cNvPr>
            <p:cNvSpPr/>
            <p:nvPr/>
          </p:nvSpPr>
          <p:spPr>
            <a:xfrm>
              <a:off x="8168675" y="2741200"/>
              <a:ext cx="28775" cy="65825"/>
            </a:xfrm>
            <a:custGeom>
              <a:avLst/>
              <a:gdLst/>
              <a:ahLst/>
              <a:cxnLst/>
              <a:rect l="l" t="t" r="r" b="b"/>
              <a:pathLst>
                <a:path w="1151" h="2633" extrusionOk="0">
                  <a:moveTo>
                    <a:pt x="497" y="0"/>
                  </a:moveTo>
                  <a:cubicBezTo>
                    <a:pt x="348" y="144"/>
                    <a:pt x="186" y="223"/>
                    <a:pt x="163" y="333"/>
                  </a:cubicBezTo>
                  <a:cubicBezTo>
                    <a:pt x="0" y="1032"/>
                    <a:pt x="44" y="1722"/>
                    <a:pt x="418" y="2343"/>
                  </a:cubicBezTo>
                  <a:cubicBezTo>
                    <a:pt x="508" y="2491"/>
                    <a:pt x="759" y="2539"/>
                    <a:pt x="940" y="2633"/>
                  </a:cubicBezTo>
                  <a:cubicBezTo>
                    <a:pt x="1004" y="2442"/>
                    <a:pt x="1151" y="2238"/>
                    <a:pt x="1127" y="2061"/>
                  </a:cubicBezTo>
                  <a:cubicBezTo>
                    <a:pt x="1033" y="1525"/>
                    <a:pt x="884" y="995"/>
                    <a:pt x="745" y="464"/>
                  </a:cubicBezTo>
                  <a:cubicBezTo>
                    <a:pt x="712" y="334"/>
                    <a:pt x="614" y="217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05;p28">
              <a:extLst>
                <a:ext uri="{FF2B5EF4-FFF2-40B4-BE49-F238E27FC236}">
                  <a16:creationId xmlns:a16="http://schemas.microsoft.com/office/drawing/2014/main" id="{7F945500-C6FF-C845-AC90-BC6B5095D054}"/>
                </a:ext>
              </a:extLst>
            </p:cNvPr>
            <p:cNvSpPr/>
            <p:nvPr/>
          </p:nvSpPr>
          <p:spPr>
            <a:xfrm>
              <a:off x="8114775" y="2817700"/>
              <a:ext cx="28525" cy="47150"/>
            </a:xfrm>
            <a:custGeom>
              <a:avLst/>
              <a:gdLst/>
              <a:ahLst/>
              <a:cxnLst/>
              <a:rect l="l" t="t" r="r" b="b"/>
              <a:pathLst>
                <a:path w="1141" h="1886" extrusionOk="0">
                  <a:moveTo>
                    <a:pt x="337" y="0"/>
                  </a:moveTo>
                  <a:cubicBezTo>
                    <a:pt x="254" y="62"/>
                    <a:pt x="1" y="181"/>
                    <a:pt x="8" y="266"/>
                  </a:cubicBezTo>
                  <a:cubicBezTo>
                    <a:pt x="59" y="743"/>
                    <a:pt x="121" y="1233"/>
                    <a:pt x="294" y="1674"/>
                  </a:cubicBezTo>
                  <a:cubicBezTo>
                    <a:pt x="345" y="1811"/>
                    <a:pt x="459" y="1885"/>
                    <a:pt x="586" y="1885"/>
                  </a:cubicBezTo>
                  <a:cubicBezTo>
                    <a:pt x="699" y="1885"/>
                    <a:pt x="823" y="1826"/>
                    <a:pt x="922" y="1700"/>
                  </a:cubicBezTo>
                  <a:cubicBezTo>
                    <a:pt x="1141" y="1416"/>
                    <a:pt x="788" y="204"/>
                    <a:pt x="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06;p28">
              <a:extLst>
                <a:ext uri="{FF2B5EF4-FFF2-40B4-BE49-F238E27FC236}">
                  <a16:creationId xmlns:a16="http://schemas.microsoft.com/office/drawing/2014/main" id="{AD124BB9-3334-C24F-8361-797B8784CB4F}"/>
                </a:ext>
              </a:extLst>
            </p:cNvPr>
            <p:cNvSpPr/>
            <p:nvPr/>
          </p:nvSpPr>
          <p:spPr>
            <a:xfrm>
              <a:off x="7806750" y="2605675"/>
              <a:ext cx="429375" cy="142900"/>
            </a:xfrm>
            <a:custGeom>
              <a:avLst/>
              <a:gdLst/>
              <a:ahLst/>
              <a:cxnLst/>
              <a:rect l="l" t="t" r="r" b="b"/>
              <a:pathLst>
                <a:path w="17175" h="5716" extrusionOk="0">
                  <a:moveTo>
                    <a:pt x="14133" y="1370"/>
                  </a:moveTo>
                  <a:cubicBezTo>
                    <a:pt x="14228" y="1370"/>
                    <a:pt x="14338" y="1403"/>
                    <a:pt x="14437" y="1460"/>
                  </a:cubicBezTo>
                  <a:cubicBezTo>
                    <a:pt x="14811" y="1673"/>
                    <a:pt x="15185" y="2893"/>
                    <a:pt x="14975" y="3382"/>
                  </a:cubicBezTo>
                  <a:cubicBezTo>
                    <a:pt x="14916" y="3511"/>
                    <a:pt x="14817" y="3580"/>
                    <a:pt x="14715" y="3580"/>
                  </a:cubicBezTo>
                  <a:cubicBezTo>
                    <a:pt x="14616" y="3580"/>
                    <a:pt x="14515" y="3514"/>
                    <a:pt x="14449" y="3371"/>
                  </a:cubicBezTo>
                  <a:cubicBezTo>
                    <a:pt x="14206" y="2829"/>
                    <a:pt x="14000" y="2259"/>
                    <a:pt x="13900" y="1676"/>
                  </a:cubicBezTo>
                  <a:cubicBezTo>
                    <a:pt x="13862" y="1459"/>
                    <a:pt x="13977" y="1370"/>
                    <a:pt x="14133" y="1370"/>
                  </a:cubicBezTo>
                  <a:close/>
                  <a:moveTo>
                    <a:pt x="9331" y="2710"/>
                  </a:moveTo>
                  <a:cubicBezTo>
                    <a:pt x="9439" y="2710"/>
                    <a:pt x="9625" y="2898"/>
                    <a:pt x="9642" y="3018"/>
                  </a:cubicBezTo>
                  <a:cubicBezTo>
                    <a:pt x="9690" y="3411"/>
                    <a:pt x="9697" y="3807"/>
                    <a:pt x="9667" y="4202"/>
                  </a:cubicBezTo>
                  <a:cubicBezTo>
                    <a:pt x="9657" y="4314"/>
                    <a:pt x="9453" y="4498"/>
                    <a:pt x="9346" y="4498"/>
                  </a:cubicBezTo>
                  <a:cubicBezTo>
                    <a:pt x="9344" y="4498"/>
                    <a:pt x="9343" y="4498"/>
                    <a:pt x="9341" y="4498"/>
                  </a:cubicBezTo>
                  <a:cubicBezTo>
                    <a:pt x="9199" y="4482"/>
                    <a:pt x="8967" y="4334"/>
                    <a:pt x="8949" y="4214"/>
                  </a:cubicBezTo>
                  <a:cubicBezTo>
                    <a:pt x="8888" y="3826"/>
                    <a:pt x="8903" y="3429"/>
                    <a:pt x="8893" y="2998"/>
                  </a:cubicBezTo>
                  <a:cubicBezTo>
                    <a:pt x="9063" y="2878"/>
                    <a:pt x="9195" y="2712"/>
                    <a:pt x="9329" y="2710"/>
                  </a:cubicBezTo>
                  <a:cubicBezTo>
                    <a:pt x="9329" y="2710"/>
                    <a:pt x="9330" y="2710"/>
                    <a:pt x="9331" y="2710"/>
                  </a:cubicBezTo>
                  <a:close/>
                  <a:moveTo>
                    <a:pt x="5205" y="3578"/>
                  </a:moveTo>
                  <a:cubicBezTo>
                    <a:pt x="5224" y="3578"/>
                    <a:pt x="5242" y="3580"/>
                    <a:pt x="5257" y="3584"/>
                  </a:cubicBezTo>
                  <a:cubicBezTo>
                    <a:pt x="5595" y="3675"/>
                    <a:pt x="5810" y="4491"/>
                    <a:pt x="5591" y="5035"/>
                  </a:cubicBezTo>
                  <a:cubicBezTo>
                    <a:pt x="5506" y="5052"/>
                    <a:pt x="5353" y="5131"/>
                    <a:pt x="5212" y="5131"/>
                  </a:cubicBezTo>
                  <a:cubicBezTo>
                    <a:pt x="5184" y="5131"/>
                    <a:pt x="5156" y="5128"/>
                    <a:pt x="5130" y="5121"/>
                  </a:cubicBezTo>
                  <a:cubicBezTo>
                    <a:pt x="4843" y="5049"/>
                    <a:pt x="4612" y="4145"/>
                    <a:pt x="4799" y="3789"/>
                  </a:cubicBezTo>
                  <a:cubicBezTo>
                    <a:pt x="4858" y="3683"/>
                    <a:pt x="5068" y="3578"/>
                    <a:pt x="5205" y="3578"/>
                  </a:cubicBezTo>
                  <a:close/>
                  <a:moveTo>
                    <a:pt x="16499" y="1"/>
                  </a:moveTo>
                  <a:cubicBezTo>
                    <a:pt x="12599" y="1306"/>
                    <a:pt x="8694" y="2194"/>
                    <a:pt x="4645" y="2473"/>
                  </a:cubicBezTo>
                  <a:cubicBezTo>
                    <a:pt x="4473" y="2485"/>
                    <a:pt x="755" y="3506"/>
                    <a:pt x="585" y="3515"/>
                  </a:cubicBezTo>
                  <a:cubicBezTo>
                    <a:pt x="426" y="4003"/>
                    <a:pt x="312" y="3989"/>
                    <a:pt x="155" y="4499"/>
                  </a:cubicBezTo>
                  <a:cubicBezTo>
                    <a:pt x="0" y="4989"/>
                    <a:pt x="3357" y="4992"/>
                    <a:pt x="3216" y="5498"/>
                  </a:cubicBezTo>
                  <a:cubicBezTo>
                    <a:pt x="4327" y="5635"/>
                    <a:pt x="5445" y="5715"/>
                    <a:pt x="6574" y="5715"/>
                  </a:cubicBezTo>
                  <a:cubicBezTo>
                    <a:pt x="7399" y="5715"/>
                    <a:pt x="8230" y="5672"/>
                    <a:pt x="9068" y="5577"/>
                  </a:cubicBezTo>
                  <a:cubicBezTo>
                    <a:pt x="11972" y="5245"/>
                    <a:pt x="14581" y="4198"/>
                    <a:pt x="17174" y="2919"/>
                  </a:cubicBezTo>
                  <a:cubicBezTo>
                    <a:pt x="16953" y="1965"/>
                    <a:pt x="16736" y="1026"/>
                    <a:pt x="16499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07;p28">
              <a:extLst>
                <a:ext uri="{FF2B5EF4-FFF2-40B4-BE49-F238E27FC236}">
                  <a16:creationId xmlns:a16="http://schemas.microsoft.com/office/drawing/2014/main" id="{3D05C291-1550-5640-8758-D1DE4D2C5191}"/>
                </a:ext>
              </a:extLst>
            </p:cNvPr>
            <p:cNvSpPr/>
            <p:nvPr/>
          </p:nvSpPr>
          <p:spPr>
            <a:xfrm>
              <a:off x="8153300" y="2639900"/>
              <a:ext cx="33075" cy="55275"/>
            </a:xfrm>
            <a:custGeom>
              <a:avLst/>
              <a:gdLst/>
              <a:ahLst/>
              <a:cxnLst/>
              <a:rect l="l" t="t" r="r" b="b"/>
              <a:pathLst>
                <a:path w="1323" h="2211" extrusionOk="0">
                  <a:moveTo>
                    <a:pt x="271" y="1"/>
                  </a:moveTo>
                  <a:cubicBezTo>
                    <a:pt x="116" y="1"/>
                    <a:pt x="1" y="90"/>
                    <a:pt x="39" y="307"/>
                  </a:cubicBezTo>
                  <a:cubicBezTo>
                    <a:pt x="138" y="890"/>
                    <a:pt x="344" y="1460"/>
                    <a:pt x="588" y="2002"/>
                  </a:cubicBezTo>
                  <a:cubicBezTo>
                    <a:pt x="654" y="2145"/>
                    <a:pt x="755" y="2211"/>
                    <a:pt x="854" y="2211"/>
                  </a:cubicBezTo>
                  <a:cubicBezTo>
                    <a:pt x="955" y="2211"/>
                    <a:pt x="1054" y="2142"/>
                    <a:pt x="1113" y="2013"/>
                  </a:cubicBezTo>
                  <a:cubicBezTo>
                    <a:pt x="1323" y="1524"/>
                    <a:pt x="949" y="304"/>
                    <a:pt x="575" y="91"/>
                  </a:cubicBezTo>
                  <a:cubicBezTo>
                    <a:pt x="476" y="34"/>
                    <a:pt x="366" y="1"/>
                    <a:pt x="2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08;p28">
              <a:extLst>
                <a:ext uri="{FF2B5EF4-FFF2-40B4-BE49-F238E27FC236}">
                  <a16:creationId xmlns:a16="http://schemas.microsoft.com/office/drawing/2014/main" id="{BC50C1F6-0785-DA4C-80D8-38E1F54E06CF}"/>
                </a:ext>
              </a:extLst>
            </p:cNvPr>
            <p:cNvSpPr/>
            <p:nvPr/>
          </p:nvSpPr>
          <p:spPr>
            <a:xfrm>
              <a:off x="8054725" y="2783175"/>
              <a:ext cx="26975" cy="59425"/>
            </a:xfrm>
            <a:custGeom>
              <a:avLst/>
              <a:gdLst/>
              <a:ahLst/>
              <a:cxnLst/>
              <a:rect l="l" t="t" r="r" b="b"/>
              <a:pathLst>
                <a:path w="1079" h="2377" extrusionOk="0">
                  <a:moveTo>
                    <a:pt x="840" y="0"/>
                  </a:moveTo>
                  <a:cubicBezTo>
                    <a:pt x="592" y="120"/>
                    <a:pt x="342" y="245"/>
                    <a:pt x="74" y="378"/>
                  </a:cubicBezTo>
                  <a:cubicBezTo>
                    <a:pt x="60" y="962"/>
                    <a:pt x="1" y="1435"/>
                    <a:pt x="63" y="1897"/>
                  </a:cubicBezTo>
                  <a:cubicBezTo>
                    <a:pt x="86" y="2077"/>
                    <a:pt x="386" y="2217"/>
                    <a:pt x="556" y="2376"/>
                  </a:cubicBezTo>
                  <a:cubicBezTo>
                    <a:pt x="691" y="2203"/>
                    <a:pt x="895" y="2045"/>
                    <a:pt x="944" y="1853"/>
                  </a:cubicBezTo>
                  <a:cubicBezTo>
                    <a:pt x="1037" y="1480"/>
                    <a:pt x="1078" y="1096"/>
                    <a:pt x="1066" y="711"/>
                  </a:cubicBezTo>
                  <a:cubicBezTo>
                    <a:pt x="1059" y="473"/>
                    <a:pt x="920" y="237"/>
                    <a:pt x="8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09;p28">
              <a:extLst>
                <a:ext uri="{FF2B5EF4-FFF2-40B4-BE49-F238E27FC236}">
                  <a16:creationId xmlns:a16="http://schemas.microsoft.com/office/drawing/2014/main" id="{EBB0E9C4-2009-9649-A73C-F4F5A36F6211}"/>
                </a:ext>
              </a:extLst>
            </p:cNvPr>
            <p:cNvSpPr/>
            <p:nvPr/>
          </p:nvSpPr>
          <p:spPr>
            <a:xfrm>
              <a:off x="7995575" y="2828250"/>
              <a:ext cx="29550" cy="52825"/>
            </a:xfrm>
            <a:custGeom>
              <a:avLst/>
              <a:gdLst/>
              <a:ahLst/>
              <a:cxnLst/>
              <a:rect l="l" t="t" r="r" b="b"/>
              <a:pathLst>
                <a:path w="1182" h="2113" extrusionOk="0">
                  <a:moveTo>
                    <a:pt x="425" y="1"/>
                  </a:moveTo>
                  <a:cubicBezTo>
                    <a:pt x="271" y="1"/>
                    <a:pt x="0" y="124"/>
                    <a:pt x="1" y="133"/>
                  </a:cubicBezTo>
                  <a:cubicBezTo>
                    <a:pt x="127" y="746"/>
                    <a:pt x="230" y="1372"/>
                    <a:pt x="455" y="1945"/>
                  </a:cubicBezTo>
                  <a:cubicBezTo>
                    <a:pt x="497" y="2051"/>
                    <a:pt x="596" y="2113"/>
                    <a:pt x="704" y="2113"/>
                  </a:cubicBezTo>
                  <a:cubicBezTo>
                    <a:pt x="828" y="2113"/>
                    <a:pt x="963" y="2031"/>
                    <a:pt x="1037" y="1840"/>
                  </a:cubicBezTo>
                  <a:cubicBezTo>
                    <a:pt x="1181" y="1454"/>
                    <a:pt x="838" y="191"/>
                    <a:pt x="495" y="14"/>
                  </a:cubicBezTo>
                  <a:cubicBezTo>
                    <a:pt x="477" y="5"/>
                    <a:pt x="453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10;p28">
              <a:extLst>
                <a:ext uri="{FF2B5EF4-FFF2-40B4-BE49-F238E27FC236}">
                  <a16:creationId xmlns:a16="http://schemas.microsoft.com/office/drawing/2014/main" id="{45077B14-8B29-9448-BE53-06E795EB7CB8}"/>
                </a:ext>
              </a:extLst>
            </p:cNvPr>
            <p:cNvSpPr/>
            <p:nvPr/>
          </p:nvSpPr>
          <p:spPr>
            <a:xfrm>
              <a:off x="8028925" y="2673450"/>
              <a:ext cx="20300" cy="44675"/>
            </a:xfrm>
            <a:custGeom>
              <a:avLst/>
              <a:gdLst/>
              <a:ahLst/>
              <a:cxnLst/>
              <a:rect l="l" t="t" r="r" b="b"/>
              <a:pathLst>
                <a:path w="812" h="1787" extrusionOk="0">
                  <a:moveTo>
                    <a:pt x="445" y="0"/>
                  </a:moveTo>
                  <a:cubicBezTo>
                    <a:pt x="444" y="0"/>
                    <a:pt x="443" y="0"/>
                    <a:pt x="443" y="0"/>
                  </a:cubicBezTo>
                  <a:cubicBezTo>
                    <a:pt x="309" y="1"/>
                    <a:pt x="176" y="167"/>
                    <a:pt x="6" y="287"/>
                  </a:cubicBezTo>
                  <a:cubicBezTo>
                    <a:pt x="17" y="720"/>
                    <a:pt x="1" y="1115"/>
                    <a:pt x="62" y="1504"/>
                  </a:cubicBezTo>
                  <a:cubicBezTo>
                    <a:pt x="80" y="1622"/>
                    <a:pt x="312" y="1771"/>
                    <a:pt x="454" y="1787"/>
                  </a:cubicBezTo>
                  <a:cubicBezTo>
                    <a:pt x="456" y="1787"/>
                    <a:pt x="457" y="1787"/>
                    <a:pt x="459" y="1787"/>
                  </a:cubicBezTo>
                  <a:cubicBezTo>
                    <a:pt x="567" y="1787"/>
                    <a:pt x="771" y="1603"/>
                    <a:pt x="781" y="1491"/>
                  </a:cubicBezTo>
                  <a:cubicBezTo>
                    <a:pt x="811" y="1096"/>
                    <a:pt x="803" y="700"/>
                    <a:pt x="755" y="307"/>
                  </a:cubicBezTo>
                  <a:cubicBezTo>
                    <a:pt x="738" y="188"/>
                    <a:pt x="554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11;p28">
              <a:extLst>
                <a:ext uri="{FF2B5EF4-FFF2-40B4-BE49-F238E27FC236}">
                  <a16:creationId xmlns:a16="http://schemas.microsoft.com/office/drawing/2014/main" id="{4CFA3500-3C16-3844-8749-AC748FD35FA2}"/>
                </a:ext>
              </a:extLst>
            </p:cNvPr>
            <p:cNvSpPr/>
            <p:nvPr/>
          </p:nvSpPr>
          <p:spPr>
            <a:xfrm>
              <a:off x="7898600" y="2849025"/>
              <a:ext cx="24850" cy="52525"/>
            </a:xfrm>
            <a:custGeom>
              <a:avLst/>
              <a:gdLst/>
              <a:ahLst/>
              <a:cxnLst/>
              <a:rect l="l" t="t" r="r" b="b"/>
              <a:pathLst>
                <a:path w="994" h="2101" extrusionOk="0">
                  <a:moveTo>
                    <a:pt x="292" y="1"/>
                  </a:moveTo>
                  <a:cubicBezTo>
                    <a:pt x="195" y="1"/>
                    <a:pt x="1" y="164"/>
                    <a:pt x="5" y="252"/>
                  </a:cubicBezTo>
                  <a:cubicBezTo>
                    <a:pt x="13" y="791"/>
                    <a:pt x="46" y="1329"/>
                    <a:pt x="125" y="1861"/>
                  </a:cubicBezTo>
                  <a:cubicBezTo>
                    <a:pt x="139" y="1964"/>
                    <a:pt x="403" y="2096"/>
                    <a:pt x="553" y="2100"/>
                  </a:cubicBezTo>
                  <a:cubicBezTo>
                    <a:pt x="554" y="2100"/>
                    <a:pt x="554" y="2100"/>
                    <a:pt x="555" y="2100"/>
                  </a:cubicBezTo>
                  <a:cubicBezTo>
                    <a:pt x="672" y="2100"/>
                    <a:pt x="790" y="1921"/>
                    <a:pt x="993" y="1749"/>
                  </a:cubicBezTo>
                  <a:cubicBezTo>
                    <a:pt x="895" y="1255"/>
                    <a:pt x="815" y="737"/>
                    <a:pt x="682" y="243"/>
                  </a:cubicBezTo>
                  <a:cubicBezTo>
                    <a:pt x="652" y="128"/>
                    <a:pt x="435" y="15"/>
                    <a:pt x="298" y="1"/>
                  </a:cubicBezTo>
                  <a:cubicBezTo>
                    <a:pt x="296" y="1"/>
                    <a:pt x="294" y="1"/>
                    <a:pt x="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12;p28">
              <a:extLst>
                <a:ext uri="{FF2B5EF4-FFF2-40B4-BE49-F238E27FC236}">
                  <a16:creationId xmlns:a16="http://schemas.microsoft.com/office/drawing/2014/main" id="{78903FC7-7E74-174A-B3D1-F74B0F255456}"/>
                </a:ext>
              </a:extLst>
            </p:cNvPr>
            <p:cNvSpPr/>
            <p:nvPr/>
          </p:nvSpPr>
          <p:spPr>
            <a:xfrm>
              <a:off x="7923025" y="2781750"/>
              <a:ext cx="22925" cy="44300"/>
            </a:xfrm>
            <a:custGeom>
              <a:avLst/>
              <a:gdLst/>
              <a:ahLst/>
              <a:cxnLst/>
              <a:rect l="l" t="t" r="r" b="b"/>
              <a:pathLst>
                <a:path w="917" h="1772" extrusionOk="0">
                  <a:moveTo>
                    <a:pt x="430" y="1"/>
                  </a:moveTo>
                  <a:cubicBezTo>
                    <a:pt x="313" y="1"/>
                    <a:pt x="81" y="208"/>
                    <a:pt x="58" y="338"/>
                  </a:cubicBezTo>
                  <a:cubicBezTo>
                    <a:pt x="1" y="690"/>
                    <a:pt x="12" y="1058"/>
                    <a:pt x="61" y="1411"/>
                  </a:cubicBezTo>
                  <a:cubicBezTo>
                    <a:pt x="81" y="1550"/>
                    <a:pt x="277" y="1772"/>
                    <a:pt x="381" y="1772"/>
                  </a:cubicBezTo>
                  <a:cubicBezTo>
                    <a:pt x="382" y="1772"/>
                    <a:pt x="383" y="1772"/>
                    <a:pt x="384" y="1772"/>
                  </a:cubicBezTo>
                  <a:cubicBezTo>
                    <a:pt x="539" y="1763"/>
                    <a:pt x="685" y="1579"/>
                    <a:pt x="842" y="1463"/>
                  </a:cubicBezTo>
                  <a:cubicBezTo>
                    <a:pt x="856" y="1070"/>
                    <a:pt x="917" y="724"/>
                    <a:pt x="862" y="394"/>
                  </a:cubicBezTo>
                  <a:cubicBezTo>
                    <a:pt x="835" y="236"/>
                    <a:pt x="611" y="41"/>
                    <a:pt x="448" y="3"/>
                  </a:cubicBezTo>
                  <a:cubicBezTo>
                    <a:pt x="443" y="1"/>
                    <a:pt x="436" y="1"/>
                    <a:pt x="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13;p28">
              <a:extLst>
                <a:ext uri="{FF2B5EF4-FFF2-40B4-BE49-F238E27FC236}">
                  <a16:creationId xmlns:a16="http://schemas.microsoft.com/office/drawing/2014/main" id="{180FF064-7AB8-CA4D-8189-C9833DB2F5E3}"/>
                </a:ext>
              </a:extLst>
            </p:cNvPr>
            <p:cNvSpPr/>
            <p:nvPr/>
          </p:nvSpPr>
          <p:spPr>
            <a:xfrm>
              <a:off x="7922050" y="2695100"/>
              <a:ext cx="30000" cy="38875"/>
            </a:xfrm>
            <a:custGeom>
              <a:avLst/>
              <a:gdLst/>
              <a:ahLst/>
              <a:cxnLst/>
              <a:rect l="l" t="t" r="r" b="b"/>
              <a:pathLst>
                <a:path w="1200" h="1555" extrusionOk="0">
                  <a:moveTo>
                    <a:pt x="593" y="1"/>
                  </a:moveTo>
                  <a:cubicBezTo>
                    <a:pt x="456" y="1"/>
                    <a:pt x="246" y="106"/>
                    <a:pt x="187" y="213"/>
                  </a:cubicBezTo>
                  <a:cubicBezTo>
                    <a:pt x="0" y="569"/>
                    <a:pt x="231" y="1474"/>
                    <a:pt x="518" y="1545"/>
                  </a:cubicBezTo>
                  <a:cubicBezTo>
                    <a:pt x="544" y="1552"/>
                    <a:pt x="571" y="1555"/>
                    <a:pt x="598" y="1555"/>
                  </a:cubicBezTo>
                  <a:cubicBezTo>
                    <a:pt x="740" y="1555"/>
                    <a:pt x="894" y="1475"/>
                    <a:pt x="979" y="1458"/>
                  </a:cubicBezTo>
                  <a:cubicBezTo>
                    <a:pt x="1199" y="914"/>
                    <a:pt x="983" y="98"/>
                    <a:pt x="645" y="7"/>
                  </a:cubicBezTo>
                  <a:cubicBezTo>
                    <a:pt x="630" y="3"/>
                    <a:pt x="612" y="1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14;p28">
              <a:extLst>
                <a:ext uri="{FF2B5EF4-FFF2-40B4-BE49-F238E27FC236}">
                  <a16:creationId xmlns:a16="http://schemas.microsoft.com/office/drawing/2014/main" id="{B6CEC448-44CD-5F41-80F2-E3B78685105F}"/>
                </a:ext>
              </a:extLst>
            </p:cNvPr>
            <p:cNvSpPr/>
            <p:nvPr/>
          </p:nvSpPr>
          <p:spPr>
            <a:xfrm>
              <a:off x="7864050" y="2922500"/>
              <a:ext cx="1650" cy="9125"/>
            </a:xfrm>
            <a:custGeom>
              <a:avLst/>
              <a:gdLst/>
              <a:ahLst/>
              <a:cxnLst/>
              <a:rect l="l" t="t" r="r" b="b"/>
              <a:pathLst>
                <a:path w="66" h="365" extrusionOk="0">
                  <a:moveTo>
                    <a:pt x="1" y="0"/>
                  </a:moveTo>
                  <a:cubicBezTo>
                    <a:pt x="16" y="123"/>
                    <a:pt x="38" y="245"/>
                    <a:pt x="65" y="365"/>
                  </a:cubicBezTo>
                  <a:cubicBezTo>
                    <a:pt x="42" y="247"/>
                    <a:pt x="20" y="127"/>
                    <a:pt x="1" y="0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15;p28">
              <a:extLst>
                <a:ext uri="{FF2B5EF4-FFF2-40B4-BE49-F238E27FC236}">
                  <a16:creationId xmlns:a16="http://schemas.microsoft.com/office/drawing/2014/main" id="{C2A8AFF6-A5BF-5947-8A3A-6A47AE822A45}"/>
                </a:ext>
              </a:extLst>
            </p:cNvPr>
            <p:cNvSpPr/>
            <p:nvPr/>
          </p:nvSpPr>
          <p:spPr>
            <a:xfrm>
              <a:off x="7801375" y="2530575"/>
              <a:ext cx="756100" cy="420875"/>
            </a:xfrm>
            <a:custGeom>
              <a:avLst/>
              <a:gdLst/>
              <a:ahLst/>
              <a:cxnLst/>
              <a:rect l="l" t="t" r="r" b="b"/>
              <a:pathLst>
                <a:path w="30244" h="16835" extrusionOk="0">
                  <a:moveTo>
                    <a:pt x="25185" y="926"/>
                  </a:moveTo>
                  <a:cubicBezTo>
                    <a:pt x="25577" y="926"/>
                    <a:pt x="25633" y="1147"/>
                    <a:pt x="25378" y="1600"/>
                  </a:cubicBezTo>
                  <a:cubicBezTo>
                    <a:pt x="24962" y="2334"/>
                    <a:pt x="24504" y="3037"/>
                    <a:pt x="24065" y="3756"/>
                  </a:cubicBezTo>
                  <a:cubicBezTo>
                    <a:pt x="23959" y="3926"/>
                    <a:pt x="23847" y="4090"/>
                    <a:pt x="23738" y="4258"/>
                  </a:cubicBezTo>
                  <a:cubicBezTo>
                    <a:pt x="23709" y="4243"/>
                    <a:pt x="23652" y="4226"/>
                    <a:pt x="23650" y="4205"/>
                  </a:cubicBezTo>
                  <a:cubicBezTo>
                    <a:pt x="23572" y="3587"/>
                    <a:pt x="23318" y="3292"/>
                    <a:pt x="22983" y="3292"/>
                  </a:cubicBezTo>
                  <a:cubicBezTo>
                    <a:pt x="22740" y="3292"/>
                    <a:pt x="22455" y="3446"/>
                    <a:pt x="22163" y="3744"/>
                  </a:cubicBezTo>
                  <a:cubicBezTo>
                    <a:pt x="21548" y="4366"/>
                    <a:pt x="20966" y="5011"/>
                    <a:pt x="20283" y="5735"/>
                  </a:cubicBezTo>
                  <a:cubicBezTo>
                    <a:pt x="20246" y="5524"/>
                    <a:pt x="20212" y="5343"/>
                    <a:pt x="20184" y="5166"/>
                  </a:cubicBezTo>
                  <a:cubicBezTo>
                    <a:pt x="20165" y="5036"/>
                    <a:pt x="20193" y="4811"/>
                    <a:pt x="20130" y="4782"/>
                  </a:cubicBezTo>
                  <a:cubicBezTo>
                    <a:pt x="20069" y="4755"/>
                    <a:pt x="19990" y="4741"/>
                    <a:pt x="19911" y="4741"/>
                  </a:cubicBezTo>
                  <a:cubicBezTo>
                    <a:pt x="19829" y="4741"/>
                    <a:pt x="19746" y="4757"/>
                    <a:pt x="19681" y="4789"/>
                  </a:cubicBezTo>
                  <a:cubicBezTo>
                    <a:pt x="19192" y="5023"/>
                    <a:pt x="18718" y="5297"/>
                    <a:pt x="18166" y="5594"/>
                  </a:cubicBezTo>
                  <a:cubicBezTo>
                    <a:pt x="17980" y="4816"/>
                    <a:pt x="17799" y="4111"/>
                    <a:pt x="17651" y="3401"/>
                  </a:cubicBezTo>
                  <a:cubicBezTo>
                    <a:pt x="17621" y="3266"/>
                    <a:pt x="17699" y="3090"/>
                    <a:pt x="17767" y="2950"/>
                  </a:cubicBezTo>
                  <a:cubicBezTo>
                    <a:pt x="18228" y="2047"/>
                    <a:pt x="19067" y="1555"/>
                    <a:pt x="19954" y="1067"/>
                  </a:cubicBezTo>
                  <a:lnTo>
                    <a:pt x="19954" y="1067"/>
                  </a:lnTo>
                  <a:cubicBezTo>
                    <a:pt x="19754" y="1584"/>
                    <a:pt x="19518" y="2093"/>
                    <a:pt x="19367" y="2624"/>
                  </a:cubicBezTo>
                  <a:cubicBezTo>
                    <a:pt x="19298" y="2868"/>
                    <a:pt x="19384" y="3152"/>
                    <a:pt x="19404" y="3419"/>
                  </a:cubicBezTo>
                  <a:cubicBezTo>
                    <a:pt x="19650" y="3367"/>
                    <a:pt x="19933" y="3373"/>
                    <a:pt x="20141" y="3253"/>
                  </a:cubicBezTo>
                  <a:cubicBezTo>
                    <a:pt x="21203" y="2641"/>
                    <a:pt x="22221" y="1953"/>
                    <a:pt x="23301" y="1383"/>
                  </a:cubicBezTo>
                  <a:cubicBezTo>
                    <a:pt x="23800" y="1118"/>
                    <a:pt x="24407" y="1024"/>
                    <a:pt x="24974" y="943"/>
                  </a:cubicBezTo>
                  <a:cubicBezTo>
                    <a:pt x="25053" y="932"/>
                    <a:pt x="25123" y="926"/>
                    <a:pt x="25185" y="926"/>
                  </a:cubicBezTo>
                  <a:close/>
                  <a:moveTo>
                    <a:pt x="22742" y="4085"/>
                  </a:moveTo>
                  <a:cubicBezTo>
                    <a:pt x="22829" y="4114"/>
                    <a:pt x="22915" y="4148"/>
                    <a:pt x="23001" y="4181"/>
                  </a:cubicBezTo>
                  <a:cubicBezTo>
                    <a:pt x="22911" y="4744"/>
                    <a:pt x="22805" y="5309"/>
                    <a:pt x="22740" y="5873"/>
                  </a:cubicBezTo>
                  <a:cubicBezTo>
                    <a:pt x="22717" y="6086"/>
                    <a:pt x="22719" y="6410"/>
                    <a:pt x="22840" y="6501"/>
                  </a:cubicBezTo>
                  <a:cubicBezTo>
                    <a:pt x="22893" y="6539"/>
                    <a:pt x="22970" y="6554"/>
                    <a:pt x="23057" y="6554"/>
                  </a:cubicBezTo>
                  <a:cubicBezTo>
                    <a:pt x="23199" y="6554"/>
                    <a:pt x="23366" y="6513"/>
                    <a:pt x="23490" y="6463"/>
                  </a:cubicBezTo>
                  <a:cubicBezTo>
                    <a:pt x="24534" y="6025"/>
                    <a:pt x="25539" y="5470"/>
                    <a:pt x="26618" y="5130"/>
                  </a:cubicBezTo>
                  <a:cubicBezTo>
                    <a:pt x="27322" y="4911"/>
                    <a:pt x="28121" y="4969"/>
                    <a:pt x="28880" y="4937"/>
                  </a:cubicBezTo>
                  <a:cubicBezTo>
                    <a:pt x="28892" y="4937"/>
                    <a:pt x="28904" y="4937"/>
                    <a:pt x="28915" y="4937"/>
                  </a:cubicBezTo>
                  <a:cubicBezTo>
                    <a:pt x="29262" y="4937"/>
                    <a:pt x="29368" y="5169"/>
                    <a:pt x="29192" y="5477"/>
                  </a:cubicBezTo>
                  <a:cubicBezTo>
                    <a:pt x="29019" y="5773"/>
                    <a:pt x="28848" y="6114"/>
                    <a:pt x="28581" y="6307"/>
                  </a:cubicBezTo>
                  <a:cubicBezTo>
                    <a:pt x="27533" y="7076"/>
                    <a:pt x="26460" y="7817"/>
                    <a:pt x="25185" y="8178"/>
                  </a:cubicBezTo>
                  <a:cubicBezTo>
                    <a:pt x="24411" y="8401"/>
                    <a:pt x="23649" y="8671"/>
                    <a:pt x="22884" y="8932"/>
                  </a:cubicBezTo>
                  <a:cubicBezTo>
                    <a:pt x="22794" y="8964"/>
                    <a:pt x="22714" y="8981"/>
                    <a:pt x="22644" y="8981"/>
                  </a:cubicBezTo>
                  <a:cubicBezTo>
                    <a:pt x="22476" y="8981"/>
                    <a:pt x="22354" y="8886"/>
                    <a:pt x="22234" y="8670"/>
                  </a:cubicBezTo>
                  <a:cubicBezTo>
                    <a:pt x="21866" y="7993"/>
                    <a:pt x="21428" y="7361"/>
                    <a:pt x="21058" y="6688"/>
                  </a:cubicBezTo>
                  <a:cubicBezTo>
                    <a:pt x="20969" y="6526"/>
                    <a:pt x="20956" y="6216"/>
                    <a:pt x="21055" y="6087"/>
                  </a:cubicBezTo>
                  <a:cubicBezTo>
                    <a:pt x="21590" y="5400"/>
                    <a:pt x="22172" y="4745"/>
                    <a:pt x="22742" y="4085"/>
                  </a:cubicBezTo>
                  <a:close/>
                  <a:moveTo>
                    <a:pt x="20311" y="0"/>
                  </a:moveTo>
                  <a:cubicBezTo>
                    <a:pt x="20142" y="0"/>
                    <a:pt x="19948" y="50"/>
                    <a:pt x="19834" y="131"/>
                  </a:cubicBezTo>
                  <a:cubicBezTo>
                    <a:pt x="18949" y="768"/>
                    <a:pt x="18099" y="1456"/>
                    <a:pt x="17191" y="2167"/>
                  </a:cubicBezTo>
                  <a:cubicBezTo>
                    <a:pt x="17180" y="2167"/>
                    <a:pt x="17169" y="2167"/>
                    <a:pt x="17157" y="2167"/>
                  </a:cubicBezTo>
                  <a:cubicBezTo>
                    <a:pt x="17102" y="2167"/>
                    <a:pt x="17028" y="2164"/>
                    <a:pt x="16945" y="2164"/>
                  </a:cubicBezTo>
                  <a:cubicBezTo>
                    <a:pt x="16823" y="2164"/>
                    <a:pt x="16680" y="2172"/>
                    <a:pt x="16548" y="2213"/>
                  </a:cubicBezTo>
                  <a:cubicBezTo>
                    <a:pt x="14271" y="2906"/>
                    <a:pt x="12012" y="3654"/>
                    <a:pt x="9650" y="4045"/>
                  </a:cubicBezTo>
                  <a:cubicBezTo>
                    <a:pt x="7975" y="4321"/>
                    <a:pt x="2490" y="5726"/>
                    <a:pt x="807" y="5862"/>
                  </a:cubicBezTo>
                  <a:cubicBezTo>
                    <a:pt x="722" y="6120"/>
                    <a:pt x="634" y="6385"/>
                    <a:pt x="549" y="6657"/>
                  </a:cubicBezTo>
                  <a:cubicBezTo>
                    <a:pt x="719" y="6650"/>
                    <a:pt x="881" y="6647"/>
                    <a:pt x="1053" y="6635"/>
                  </a:cubicBezTo>
                  <a:cubicBezTo>
                    <a:pt x="5102" y="6357"/>
                    <a:pt x="12816" y="4309"/>
                    <a:pt x="16715" y="3005"/>
                  </a:cubicBezTo>
                  <a:cubicBezTo>
                    <a:pt x="16952" y="4030"/>
                    <a:pt x="17169" y="4969"/>
                    <a:pt x="17390" y="5925"/>
                  </a:cubicBezTo>
                  <a:cubicBezTo>
                    <a:pt x="14798" y="7203"/>
                    <a:pt x="13035" y="7470"/>
                    <a:pt x="9445" y="7656"/>
                  </a:cubicBezTo>
                  <a:cubicBezTo>
                    <a:pt x="8712" y="7694"/>
                    <a:pt x="7551" y="7716"/>
                    <a:pt x="6280" y="7716"/>
                  </a:cubicBezTo>
                  <a:cubicBezTo>
                    <a:pt x="4096" y="7716"/>
                    <a:pt x="1587" y="7653"/>
                    <a:pt x="371" y="7503"/>
                  </a:cubicBezTo>
                  <a:cubicBezTo>
                    <a:pt x="291" y="7776"/>
                    <a:pt x="73" y="7808"/>
                    <a:pt x="0" y="8084"/>
                  </a:cubicBezTo>
                  <a:lnTo>
                    <a:pt x="2926" y="8364"/>
                  </a:lnTo>
                  <a:cubicBezTo>
                    <a:pt x="4254" y="8478"/>
                    <a:pt x="5957" y="8593"/>
                    <a:pt x="6809" y="8593"/>
                  </a:cubicBezTo>
                  <a:cubicBezTo>
                    <a:pt x="11058" y="8593"/>
                    <a:pt x="12723" y="8418"/>
                    <a:pt x="16992" y="7033"/>
                  </a:cubicBezTo>
                  <a:cubicBezTo>
                    <a:pt x="17277" y="6878"/>
                    <a:pt x="17644" y="6872"/>
                    <a:pt x="17973" y="6783"/>
                  </a:cubicBezTo>
                  <a:cubicBezTo>
                    <a:pt x="18072" y="6757"/>
                    <a:pt x="18176" y="6714"/>
                    <a:pt x="18260" y="6648"/>
                  </a:cubicBezTo>
                  <a:cubicBezTo>
                    <a:pt x="18636" y="6361"/>
                    <a:pt x="19011" y="6064"/>
                    <a:pt x="19428" y="5738"/>
                  </a:cubicBezTo>
                  <a:cubicBezTo>
                    <a:pt x="19933" y="6504"/>
                    <a:pt x="20401" y="7161"/>
                    <a:pt x="20812" y="7851"/>
                  </a:cubicBezTo>
                  <a:cubicBezTo>
                    <a:pt x="21213" y="8516"/>
                    <a:pt x="21560" y="9220"/>
                    <a:pt x="21940" y="9932"/>
                  </a:cubicBezTo>
                  <a:cubicBezTo>
                    <a:pt x="21699" y="10099"/>
                    <a:pt x="21513" y="10210"/>
                    <a:pt x="21347" y="10347"/>
                  </a:cubicBezTo>
                  <a:cubicBezTo>
                    <a:pt x="21033" y="10613"/>
                    <a:pt x="20547" y="10677"/>
                    <a:pt x="20453" y="11200"/>
                  </a:cubicBezTo>
                  <a:cubicBezTo>
                    <a:pt x="20426" y="11329"/>
                    <a:pt x="20175" y="11433"/>
                    <a:pt x="20014" y="11507"/>
                  </a:cubicBezTo>
                  <a:cubicBezTo>
                    <a:pt x="19101" y="11936"/>
                    <a:pt x="18213" y="12454"/>
                    <a:pt x="17261" y="12743"/>
                  </a:cubicBezTo>
                  <a:cubicBezTo>
                    <a:pt x="14808" y="13497"/>
                    <a:pt x="12323" y="14129"/>
                    <a:pt x="9860" y="14833"/>
                  </a:cubicBezTo>
                  <a:cubicBezTo>
                    <a:pt x="7474" y="15513"/>
                    <a:pt x="5025" y="15800"/>
                    <a:pt x="2572" y="16043"/>
                  </a:cubicBezTo>
                  <a:cubicBezTo>
                    <a:pt x="2623" y="16312"/>
                    <a:pt x="2696" y="16577"/>
                    <a:pt x="2792" y="16835"/>
                  </a:cubicBezTo>
                  <a:cubicBezTo>
                    <a:pt x="3182" y="16804"/>
                    <a:pt x="3575" y="16769"/>
                    <a:pt x="3968" y="16718"/>
                  </a:cubicBezTo>
                  <a:cubicBezTo>
                    <a:pt x="6741" y="16355"/>
                    <a:pt x="9457" y="15797"/>
                    <a:pt x="12154" y="15115"/>
                  </a:cubicBezTo>
                  <a:cubicBezTo>
                    <a:pt x="13859" y="14683"/>
                    <a:pt x="15539" y="14147"/>
                    <a:pt x="17214" y="13614"/>
                  </a:cubicBezTo>
                  <a:cubicBezTo>
                    <a:pt x="19260" y="12961"/>
                    <a:pt x="21111" y="11960"/>
                    <a:pt x="22561" y="10319"/>
                  </a:cubicBezTo>
                  <a:cubicBezTo>
                    <a:pt x="22720" y="10135"/>
                    <a:pt x="22868" y="9893"/>
                    <a:pt x="23076" y="9811"/>
                  </a:cubicBezTo>
                  <a:cubicBezTo>
                    <a:pt x="23879" y="9502"/>
                    <a:pt x="24697" y="9228"/>
                    <a:pt x="25519" y="8970"/>
                  </a:cubicBezTo>
                  <a:cubicBezTo>
                    <a:pt x="26877" y="8547"/>
                    <a:pt x="28029" y="7764"/>
                    <a:pt x="29103" y="6877"/>
                  </a:cubicBezTo>
                  <a:cubicBezTo>
                    <a:pt x="29464" y="6579"/>
                    <a:pt x="29713" y="6100"/>
                    <a:pt x="29909" y="5656"/>
                  </a:cubicBezTo>
                  <a:cubicBezTo>
                    <a:pt x="30244" y="4904"/>
                    <a:pt x="29936" y="4378"/>
                    <a:pt x="29129" y="4179"/>
                  </a:cubicBezTo>
                  <a:cubicBezTo>
                    <a:pt x="28741" y="4086"/>
                    <a:pt x="28355" y="4038"/>
                    <a:pt x="27972" y="4038"/>
                  </a:cubicBezTo>
                  <a:cubicBezTo>
                    <a:pt x="27413" y="4038"/>
                    <a:pt x="26861" y="4139"/>
                    <a:pt x="26318" y="4346"/>
                  </a:cubicBezTo>
                  <a:cubicBezTo>
                    <a:pt x="25462" y="4669"/>
                    <a:pt x="24618" y="5032"/>
                    <a:pt x="23768" y="5376"/>
                  </a:cubicBezTo>
                  <a:cubicBezTo>
                    <a:pt x="23755" y="5380"/>
                    <a:pt x="23741" y="5382"/>
                    <a:pt x="23725" y="5382"/>
                  </a:cubicBezTo>
                  <a:cubicBezTo>
                    <a:pt x="23694" y="5382"/>
                    <a:pt x="23658" y="5376"/>
                    <a:pt x="23616" y="5376"/>
                  </a:cubicBezTo>
                  <a:cubicBezTo>
                    <a:pt x="23630" y="5214"/>
                    <a:pt x="23644" y="5072"/>
                    <a:pt x="23643" y="5062"/>
                  </a:cubicBezTo>
                  <a:cubicBezTo>
                    <a:pt x="23993" y="4853"/>
                    <a:pt x="24360" y="4759"/>
                    <a:pt x="24514" y="4524"/>
                  </a:cubicBezTo>
                  <a:cubicBezTo>
                    <a:pt x="25089" y="3660"/>
                    <a:pt x="25672" y="2785"/>
                    <a:pt x="26113" y="1850"/>
                  </a:cubicBezTo>
                  <a:cubicBezTo>
                    <a:pt x="26291" y="1476"/>
                    <a:pt x="26344" y="1162"/>
                    <a:pt x="26301" y="904"/>
                  </a:cubicBezTo>
                  <a:cubicBezTo>
                    <a:pt x="26195" y="754"/>
                    <a:pt x="26102" y="593"/>
                    <a:pt x="26025" y="425"/>
                  </a:cubicBezTo>
                  <a:cubicBezTo>
                    <a:pt x="25792" y="235"/>
                    <a:pt x="25427" y="128"/>
                    <a:pt x="24931" y="128"/>
                  </a:cubicBezTo>
                  <a:cubicBezTo>
                    <a:pt x="24917" y="128"/>
                    <a:pt x="24902" y="128"/>
                    <a:pt x="24887" y="128"/>
                  </a:cubicBezTo>
                  <a:cubicBezTo>
                    <a:pt x="23734" y="134"/>
                    <a:pt x="22772" y="652"/>
                    <a:pt x="21829" y="1237"/>
                  </a:cubicBezTo>
                  <a:cubicBezTo>
                    <a:pt x="21409" y="1497"/>
                    <a:pt x="20971" y="1726"/>
                    <a:pt x="20468" y="2013"/>
                  </a:cubicBezTo>
                  <a:cubicBezTo>
                    <a:pt x="20606" y="1515"/>
                    <a:pt x="20752" y="1150"/>
                    <a:pt x="20784" y="774"/>
                  </a:cubicBezTo>
                  <a:cubicBezTo>
                    <a:pt x="20807" y="537"/>
                    <a:pt x="20731" y="173"/>
                    <a:pt x="20568" y="61"/>
                  </a:cubicBezTo>
                  <a:cubicBezTo>
                    <a:pt x="20508" y="19"/>
                    <a:pt x="20414" y="0"/>
                    <a:pt x="20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47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13;p25"/>
          <p:cNvGrpSpPr/>
          <p:nvPr/>
        </p:nvGrpSpPr>
        <p:grpSpPr>
          <a:xfrm>
            <a:off x="4479624" y="1330959"/>
            <a:ext cx="169732" cy="475972"/>
            <a:chOff x="3593968" y="3125480"/>
            <a:chExt cx="167058" cy="468473"/>
          </a:xfrm>
        </p:grpSpPr>
        <p:sp>
          <p:nvSpPr>
            <p:cNvPr id="5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6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664849" y="389171"/>
            <a:ext cx="1814302" cy="619617"/>
            <a:chOff x="4436515" y="1561276"/>
            <a:chExt cx="1190204" cy="619617"/>
          </a:xfrm>
        </p:grpSpPr>
        <p:sp>
          <p:nvSpPr>
            <p:cNvPr id="9" name="Google Shape;1183;p39"/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10" name="Google Shape;1198;p39"/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品牌官網</a:t>
              </a:r>
              <a:endParaRPr sz="2400"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grpSp>
        <p:nvGrpSpPr>
          <p:cNvPr id="12" name="Google Shape;610;p25"/>
          <p:cNvGrpSpPr/>
          <p:nvPr/>
        </p:nvGrpSpPr>
        <p:grpSpPr>
          <a:xfrm rot="4200000">
            <a:off x="2629209" y="679387"/>
            <a:ext cx="218918" cy="577215"/>
            <a:chOff x="3270375" y="3436275"/>
            <a:chExt cx="218918" cy="577215"/>
          </a:xfrm>
        </p:grpSpPr>
        <p:sp>
          <p:nvSpPr>
            <p:cNvPr id="13" name="Google Shape;611;p25"/>
            <p:cNvSpPr/>
            <p:nvPr/>
          </p:nvSpPr>
          <p:spPr>
            <a:xfrm>
              <a:off x="3270375" y="3436275"/>
              <a:ext cx="218918" cy="577215"/>
            </a:xfrm>
            <a:custGeom>
              <a:avLst/>
              <a:gdLst/>
              <a:ahLst/>
              <a:cxnLst/>
              <a:rect l="l" t="t" r="r" b="b"/>
              <a:pathLst>
                <a:path w="14956" h="39434" extrusionOk="0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4" name="Google Shape;612;p25"/>
            <p:cNvSpPr/>
            <p:nvPr/>
          </p:nvSpPr>
          <p:spPr>
            <a:xfrm>
              <a:off x="3288423" y="3464525"/>
              <a:ext cx="178987" cy="53134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5" name="Google Shape;616;p25"/>
          <p:cNvGrpSpPr/>
          <p:nvPr/>
        </p:nvGrpSpPr>
        <p:grpSpPr>
          <a:xfrm rot="16613513">
            <a:off x="6137822" y="550027"/>
            <a:ext cx="233161" cy="539699"/>
            <a:chOff x="5349941" y="3093980"/>
            <a:chExt cx="233161" cy="539699"/>
          </a:xfrm>
        </p:grpSpPr>
        <p:sp>
          <p:nvSpPr>
            <p:cNvPr id="16" name="Google Shape;617;p25"/>
            <p:cNvSpPr/>
            <p:nvPr/>
          </p:nvSpPr>
          <p:spPr>
            <a:xfrm>
              <a:off x="5349941" y="3093980"/>
              <a:ext cx="233161" cy="539699"/>
            </a:xfrm>
            <a:custGeom>
              <a:avLst/>
              <a:gdLst/>
              <a:ahLst/>
              <a:cxnLst/>
              <a:rect l="l" t="t" r="r" b="b"/>
              <a:pathLst>
                <a:path w="15929" h="36871" extrusionOk="0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" name="Google Shape;618;p25"/>
            <p:cNvSpPr/>
            <p:nvPr/>
          </p:nvSpPr>
          <p:spPr>
            <a:xfrm>
              <a:off x="5364681" y="3113155"/>
              <a:ext cx="200841" cy="503998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976489" y="1389528"/>
            <a:ext cx="1190204" cy="619617"/>
            <a:chOff x="4436515" y="1561276"/>
            <a:chExt cx="1190204" cy="619617"/>
          </a:xfrm>
        </p:grpSpPr>
        <p:sp>
          <p:nvSpPr>
            <p:cNvPr id="19" name="Google Shape;1183;p39"/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20" name="Google Shape;1198;p39"/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3944739" y="1918394"/>
            <a:ext cx="1190204" cy="619617"/>
            <a:chOff x="3577931" y="1684201"/>
            <a:chExt cx="1190204" cy="619617"/>
          </a:xfrm>
        </p:grpSpPr>
        <p:sp>
          <p:nvSpPr>
            <p:cNvPr id="22" name="Google Shape;1183;p39"/>
            <p:cNvSpPr/>
            <p:nvPr/>
          </p:nvSpPr>
          <p:spPr>
            <a:xfrm>
              <a:off x="3577931" y="1684201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23" name="Google Shape;1198;p39"/>
            <p:cNvSpPr/>
            <p:nvPr/>
          </p:nvSpPr>
          <p:spPr>
            <a:xfrm>
              <a:off x="3616220" y="1724992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會員後台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6806154" y="912035"/>
            <a:ext cx="1190204" cy="619617"/>
            <a:chOff x="6695391" y="1083437"/>
            <a:chExt cx="1190204" cy="619617"/>
          </a:xfrm>
        </p:grpSpPr>
        <p:sp>
          <p:nvSpPr>
            <p:cNvPr id="25" name="Google Shape;1183;p39"/>
            <p:cNvSpPr/>
            <p:nvPr/>
          </p:nvSpPr>
          <p:spPr>
            <a:xfrm>
              <a:off x="6695391" y="1083437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26" name="Google Shape;1198;p39"/>
            <p:cNvSpPr/>
            <p:nvPr/>
          </p:nvSpPr>
          <p:spPr>
            <a:xfrm>
              <a:off x="6733680" y="1124228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管理員後台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453239" y="2365869"/>
            <a:ext cx="889812" cy="345176"/>
            <a:chOff x="681470" y="2100571"/>
            <a:chExt cx="889812" cy="345176"/>
          </a:xfrm>
        </p:grpSpPr>
        <p:sp>
          <p:nvSpPr>
            <p:cNvPr id="42" name="Google Shape;1183;p39"/>
            <p:cNvSpPr/>
            <p:nvPr/>
          </p:nvSpPr>
          <p:spPr>
            <a:xfrm>
              <a:off x="681470" y="2100571"/>
              <a:ext cx="889812" cy="345176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43" name="Google Shape;1198;p39"/>
            <p:cNvSpPr/>
            <p:nvPr/>
          </p:nvSpPr>
          <p:spPr>
            <a:xfrm>
              <a:off x="710095" y="2123295"/>
              <a:ext cx="832561" cy="299727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首頁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837945" y="2891814"/>
            <a:ext cx="1403792" cy="446765"/>
            <a:chOff x="3471137" y="2657621"/>
            <a:chExt cx="1403792" cy="446765"/>
          </a:xfrm>
        </p:grpSpPr>
        <p:sp>
          <p:nvSpPr>
            <p:cNvPr id="45" name="Google Shape;1183;p39"/>
            <p:cNvSpPr/>
            <p:nvPr/>
          </p:nvSpPr>
          <p:spPr>
            <a:xfrm>
              <a:off x="3471137" y="2657621"/>
              <a:ext cx="1403792" cy="446765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46" name="Google Shape;1198;p39"/>
            <p:cNvSpPr/>
            <p:nvPr/>
          </p:nvSpPr>
          <p:spPr>
            <a:xfrm>
              <a:off x="3516297" y="2687033"/>
              <a:ext cx="1313472" cy="387940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會員基本資料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353561" y="3145145"/>
            <a:ext cx="1089168" cy="388829"/>
            <a:chOff x="581792" y="2879847"/>
            <a:chExt cx="1089168" cy="388829"/>
          </a:xfrm>
        </p:grpSpPr>
        <p:sp>
          <p:nvSpPr>
            <p:cNvPr id="48" name="Google Shape;1183;p39"/>
            <p:cNvSpPr/>
            <p:nvPr/>
          </p:nvSpPr>
          <p:spPr>
            <a:xfrm>
              <a:off x="581792" y="2879847"/>
              <a:ext cx="1089168" cy="388829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49" name="Google Shape;1198;p39"/>
            <p:cNvSpPr/>
            <p:nvPr/>
          </p:nvSpPr>
          <p:spPr>
            <a:xfrm>
              <a:off x="616831" y="2905445"/>
              <a:ext cx="1019091" cy="337632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商品資訊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22639" y="3968074"/>
            <a:ext cx="1127457" cy="342820"/>
            <a:chOff x="550870" y="3702776"/>
            <a:chExt cx="1127457" cy="342820"/>
          </a:xfrm>
        </p:grpSpPr>
        <p:sp>
          <p:nvSpPr>
            <p:cNvPr id="51" name="Google Shape;1183;p39"/>
            <p:cNvSpPr/>
            <p:nvPr/>
          </p:nvSpPr>
          <p:spPr>
            <a:xfrm>
              <a:off x="550870" y="3702776"/>
              <a:ext cx="1127457" cy="342820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52" name="Google Shape;1198;p39"/>
            <p:cNvSpPr/>
            <p:nvPr/>
          </p:nvSpPr>
          <p:spPr>
            <a:xfrm>
              <a:off x="587140" y="3725345"/>
              <a:ext cx="1054916" cy="297681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購物須知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727146" y="3176724"/>
            <a:ext cx="1089168" cy="357250"/>
            <a:chOff x="1955377" y="2911426"/>
            <a:chExt cx="1089168" cy="357250"/>
          </a:xfrm>
        </p:grpSpPr>
        <p:sp>
          <p:nvSpPr>
            <p:cNvPr id="54" name="Google Shape;964;p33"/>
            <p:cNvSpPr/>
            <p:nvPr/>
          </p:nvSpPr>
          <p:spPr>
            <a:xfrm>
              <a:off x="1955377" y="2911426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登入</a:t>
              </a:r>
              <a:r>
                <a:rPr lang="en-US" altLang="zh-TW" dirty="0">
                  <a:latin typeface="+mj-lt"/>
                  <a:ea typeface="華康儷粗圓" panose="020F0709000000000000" pitchFamily="49" charset="-120"/>
                </a:rPr>
                <a:t>/</a:t>
              </a: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註冊</a:t>
              </a:r>
              <a:endParaRPr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55" name="Google Shape;965;p33"/>
            <p:cNvSpPr/>
            <p:nvPr/>
          </p:nvSpPr>
          <p:spPr>
            <a:xfrm>
              <a:off x="1955377" y="2911426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007486" y="3692382"/>
            <a:ext cx="1089168" cy="357250"/>
            <a:chOff x="3640678" y="3458189"/>
            <a:chExt cx="1089168" cy="357250"/>
          </a:xfrm>
        </p:grpSpPr>
        <p:sp>
          <p:nvSpPr>
            <p:cNvPr id="58" name="Google Shape;964;p33"/>
            <p:cNvSpPr/>
            <p:nvPr/>
          </p:nvSpPr>
          <p:spPr>
            <a:xfrm>
              <a:off x="3640678" y="3458189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訂單查詢</a:t>
              </a:r>
              <a:endParaRPr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59" name="Google Shape;965;p33"/>
            <p:cNvSpPr/>
            <p:nvPr/>
          </p:nvSpPr>
          <p:spPr>
            <a:xfrm>
              <a:off x="3640678" y="3458189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1865914" y="2359832"/>
            <a:ext cx="813807" cy="357250"/>
            <a:chOff x="2094145" y="2094534"/>
            <a:chExt cx="813807" cy="357250"/>
          </a:xfrm>
        </p:grpSpPr>
        <p:sp>
          <p:nvSpPr>
            <p:cNvPr id="61" name="Google Shape;964;p33"/>
            <p:cNvSpPr/>
            <p:nvPr/>
          </p:nvSpPr>
          <p:spPr>
            <a:xfrm>
              <a:off x="2094145" y="2094534"/>
              <a:ext cx="813807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購物車</a:t>
              </a:r>
              <a:endParaRPr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2" name="Google Shape;965;p33"/>
            <p:cNvSpPr/>
            <p:nvPr/>
          </p:nvSpPr>
          <p:spPr>
            <a:xfrm>
              <a:off x="2094145" y="2094534"/>
              <a:ext cx="813807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6166942" y="2038441"/>
            <a:ext cx="1089168" cy="357250"/>
            <a:chOff x="5981180" y="2094534"/>
            <a:chExt cx="1089168" cy="357250"/>
          </a:xfrm>
        </p:grpSpPr>
        <p:sp>
          <p:nvSpPr>
            <p:cNvPr id="64" name="Google Shape;964;p33"/>
            <p:cNvSpPr/>
            <p:nvPr/>
          </p:nvSpPr>
          <p:spPr>
            <a:xfrm>
              <a:off x="5981180" y="209453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訂單</a:t>
              </a:r>
              <a:r>
                <a:rPr lang="zh-TW" altLang="en-US" b="1" dirty="0">
                  <a:latin typeface="+mj-lt"/>
                  <a:ea typeface="華康儷粗圓" panose="020F0709000000000000" pitchFamily="49" charset="-120"/>
                </a:rPr>
                <a:t>管理</a:t>
              </a:r>
              <a:endParaRPr b="1"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5" name="Google Shape;965;p33"/>
            <p:cNvSpPr/>
            <p:nvPr/>
          </p:nvSpPr>
          <p:spPr>
            <a:xfrm>
              <a:off x="5981180" y="209453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6166942" y="2812339"/>
            <a:ext cx="1089168" cy="357250"/>
            <a:chOff x="5981180" y="2839650"/>
            <a:chExt cx="1089168" cy="357250"/>
          </a:xfrm>
        </p:grpSpPr>
        <p:sp>
          <p:nvSpPr>
            <p:cNvPr id="67" name="Google Shape;964;p33"/>
            <p:cNvSpPr/>
            <p:nvPr/>
          </p:nvSpPr>
          <p:spPr>
            <a:xfrm>
              <a:off x="5981180" y="2839650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商品管理</a:t>
              </a:r>
              <a:endParaRPr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8" name="Google Shape;965;p33"/>
            <p:cNvSpPr/>
            <p:nvPr/>
          </p:nvSpPr>
          <p:spPr>
            <a:xfrm>
              <a:off x="5981180" y="2839650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6166942" y="4360137"/>
            <a:ext cx="1089168" cy="357250"/>
            <a:chOff x="7569748" y="2094534"/>
            <a:chExt cx="1089168" cy="357250"/>
          </a:xfrm>
        </p:grpSpPr>
        <p:sp>
          <p:nvSpPr>
            <p:cNvPr id="70" name="Google Shape;964;p33"/>
            <p:cNvSpPr/>
            <p:nvPr/>
          </p:nvSpPr>
          <p:spPr>
            <a:xfrm>
              <a:off x="7569748" y="209453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銷售統計</a:t>
              </a:r>
              <a:endParaRPr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71" name="Google Shape;965;p33"/>
            <p:cNvSpPr/>
            <p:nvPr/>
          </p:nvSpPr>
          <p:spPr>
            <a:xfrm>
              <a:off x="7569748" y="209453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7628991" y="2847212"/>
            <a:ext cx="1089168" cy="357250"/>
            <a:chOff x="7569748" y="3636814"/>
            <a:chExt cx="1089168" cy="357250"/>
          </a:xfrm>
        </p:grpSpPr>
        <p:sp>
          <p:nvSpPr>
            <p:cNvPr id="73" name="Google Shape;964;p33"/>
            <p:cNvSpPr/>
            <p:nvPr/>
          </p:nvSpPr>
          <p:spPr>
            <a:xfrm>
              <a:off x="7569748" y="363681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物流</a:t>
              </a:r>
              <a:r>
                <a:rPr lang="en-US" altLang="zh-TW" dirty="0">
                  <a:latin typeface="+mj-lt"/>
                  <a:ea typeface="華康儷粗圓" panose="020F0709000000000000" pitchFamily="49" charset="-120"/>
                </a:rPr>
                <a:t>/</a:t>
              </a: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金流</a:t>
              </a:r>
              <a:endParaRPr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74" name="Google Shape;965;p33"/>
            <p:cNvSpPr/>
            <p:nvPr/>
          </p:nvSpPr>
          <p:spPr>
            <a:xfrm>
              <a:off x="7569748" y="363681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6166942" y="3586237"/>
            <a:ext cx="1089168" cy="357250"/>
            <a:chOff x="5981180" y="3608926"/>
            <a:chExt cx="1089168" cy="357250"/>
          </a:xfrm>
        </p:grpSpPr>
        <p:sp>
          <p:nvSpPr>
            <p:cNvPr id="76" name="Google Shape;964;p33"/>
            <p:cNvSpPr/>
            <p:nvPr/>
          </p:nvSpPr>
          <p:spPr>
            <a:xfrm>
              <a:off x="5981180" y="3608926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會員管理</a:t>
              </a:r>
              <a:endParaRPr i="1"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77" name="Google Shape;965;p33"/>
            <p:cNvSpPr/>
            <p:nvPr/>
          </p:nvSpPr>
          <p:spPr>
            <a:xfrm>
              <a:off x="5981180" y="3608926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7628991" y="2038441"/>
            <a:ext cx="1089168" cy="357250"/>
            <a:chOff x="7569748" y="2848233"/>
            <a:chExt cx="1089168" cy="357250"/>
          </a:xfrm>
        </p:grpSpPr>
        <p:sp>
          <p:nvSpPr>
            <p:cNvPr id="79" name="Google Shape;964;p33"/>
            <p:cNvSpPr/>
            <p:nvPr/>
          </p:nvSpPr>
          <p:spPr>
            <a:xfrm>
              <a:off x="7569748" y="2848233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促銷優惠</a:t>
              </a:r>
              <a:endParaRPr i="1"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80" name="Google Shape;965;p33"/>
            <p:cNvSpPr/>
            <p:nvPr/>
          </p:nvSpPr>
          <p:spPr>
            <a:xfrm>
              <a:off x="7569748" y="2848233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84" name="Google Shape;613;p25"/>
          <p:cNvGrpSpPr/>
          <p:nvPr/>
        </p:nvGrpSpPr>
        <p:grpSpPr>
          <a:xfrm>
            <a:off x="4522266" y="3370674"/>
            <a:ext cx="96946" cy="271862"/>
            <a:chOff x="3593968" y="3125480"/>
            <a:chExt cx="167058" cy="468473"/>
          </a:xfrm>
        </p:grpSpPr>
        <p:sp>
          <p:nvSpPr>
            <p:cNvPr id="85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6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87" name="Google Shape;613;p25"/>
          <p:cNvGrpSpPr/>
          <p:nvPr/>
        </p:nvGrpSpPr>
        <p:grpSpPr>
          <a:xfrm>
            <a:off x="4516914" y="2575350"/>
            <a:ext cx="96946" cy="271862"/>
            <a:chOff x="3593968" y="3125480"/>
            <a:chExt cx="167058" cy="468473"/>
          </a:xfrm>
        </p:grpSpPr>
        <p:sp>
          <p:nvSpPr>
            <p:cNvPr id="88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89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90" name="Google Shape;613;p25"/>
          <p:cNvGrpSpPr/>
          <p:nvPr/>
        </p:nvGrpSpPr>
        <p:grpSpPr>
          <a:xfrm>
            <a:off x="6663053" y="3227339"/>
            <a:ext cx="96946" cy="271862"/>
            <a:chOff x="3593968" y="3125480"/>
            <a:chExt cx="167058" cy="468473"/>
          </a:xfrm>
        </p:grpSpPr>
        <p:sp>
          <p:nvSpPr>
            <p:cNvPr id="91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93" name="Google Shape;613;p25"/>
          <p:cNvGrpSpPr/>
          <p:nvPr/>
        </p:nvGrpSpPr>
        <p:grpSpPr>
          <a:xfrm>
            <a:off x="6663053" y="2468084"/>
            <a:ext cx="96946" cy="271862"/>
            <a:chOff x="3593968" y="3125480"/>
            <a:chExt cx="167058" cy="468473"/>
          </a:xfrm>
        </p:grpSpPr>
        <p:sp>
          <p:nvSpPr>
            <p:cNvPr id="94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5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96" name="Google Shape;613;p25"/>
          <p:cNvGrpSpPr/>
          <p:nvPr/>
        </p:nvGrpSpPr>
        <p:grpSpPr>
          <a:xfrm>
            <a:off x="8125102" y="2502957"/>
            <a:ext cx="96946" cy="271862"/>
            <a:chOff x="3593968" y="3125480"/>
            <a:chExt cx="167058" cy="468473"/>
          </a:xfrm>
        </p:grpSpPr>
        <p:sp>
          <p:nvSpPr>
            <p:cNvPr id="97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8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99" name="Google Shape;613;p25"/>
          <p:cNvGrpSpPr/>
          <p:nvPr/>
        </p:nvGrpSpPr>
        <p:grpSpPr>
          <a:xfrm>
            <a:off x="6663053" y="4015880"/>
            <a:ext cx="96946" cy="271862"/>
            <a:chOff x="3593968" y="3125480"/>
            <a:chExt cx="167058" cy="468473"/>
          </a:xfrm>
        </p:grpSpPr>
        <p:sp>
          <p:nvSpPr>
            <p:cNvPr id="100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1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02" name="Google Shape;613;p25"/>
          <p:cNvGrpSpPr/>
          <p:nvPr/>
        </p:nvGrpSpPr>
        <p:grpSpPr>
          <a:xfrm>
            <a:off x="874056" y="3619771"/>
            <a:ext cx="96946" cy="271862"/>
            <a:chOff x="3593968" y="3125480"/>
            <a:chExt cx="167058" cy="468473"/>
          </a:xfrm>
        </p:grpSpPr>
        <p:sp>
          <p:nvSpPr>
            <p:cNvPr id="103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4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05" name="Google Shape;613;p25"/>
          <p:cNvGrpSpPr/>
          <p:nvPr/>
        </p:nvGrpSpPr>
        <p:grpSpPr>
          <a:xfrm>
            <a:off x="874056" y="2798718"/>
            <a:ext cx="96946" cy="271862"/>
            <a:chOff x="3593968" y="3125480"/>
            <a:chExt cx="167058" cy="468473"/>
          </a:xfrm>
        </p:grpSpPr>
        <p:sp>
          <p:nvSpPr>
            <p:cNvPr id="106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7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08" name="Google Shape;613;p25"/>
          <p:cNvGrpSpPr/>
          <p:nvPr/>
        </p:nvGrpSpPr>
        <p:grpSpPr>
          <a:xfrm>
            <a:off x="2216756" y="2808370"/>
            <a:ext cx="96946" cy="271862"/>
            <a:chOff x="3593968" y="3125480"/>
            <a:chExt cx="167058" cy="468473"/>
          </a:xfrm>
        </p:grpSpPr>
        <p:sp>
          <p:nvSpPr>
            <p:cNvPr id="109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0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11" name="Google Shape;613;p25"/>
          <p:cNvGrpSpPr/>
          <p:nvPr/>
        </p:nvGrpSpPr>
        <p:grpSpPr>
          <a:xfrm rot="1500000">
            <a:off x="6701460" y="1549603"/>
            <a:ext cx="96946" cy="271862"/>
            <a:chOff x="3593968" y="3125480"/>
            <a:chExt cx="167058" cy="468473"/>
          </a:xfrm>
        </p:grpSpPr>
        <p:sp>
          <p:nvSpPr>
            <p:cNvPr id="112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3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14" name="Google Shape;613;p25"/>
          <p:cNvGrpSpPr/>
          <p:nvPr/>
        </p:nvGrpSpPr>
        <p:grpSpPr>
          <a:xfrm rot="20100000">
            <a:off x="8043181" y="1563404"/>
            <a:ext cx="96946" cy="271862"/>
            <a:chOff x="3593968" y="3125480"/>
            <a:chExt cx="167058" cy="468473"/>
          </a:xfrm>
        </p:grpSpPr>
        <p:sp>
          <p:nvSpPr>
            <p:cNvPr id="115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6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17" name="Google Shape;613;p25"/>
          <p:cNvGrpSpPr/>
          <p:nvPr/>
        </p:nvGrpSpPr>
        <p:grpSpPr>
          <a:xfrm rot="2700000">
            <a:off x="835911" y="2012645"/>
            <a:ext cx="96946" cy="271862"/>
            <a:chOff x="3593968" y="3125480"/>
            <a:chExt cx="167058" cy="468473"/>
          </a:xfrm>
        </p:grpSpPr>
        <p:sp>
          <p:nvSpPr>
            <p:cNvPr id="118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9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20" name="Google Shape;613;p25"/>
          <p:cNvGrpSpPr/>
          <p:nvPr/>
        </p:nvGrpSpPr>
        <p:grpSpPr>
          <a:xfrm rot="18900000">
            <a:off x="2215666" y="2012645"/>
            <a:ext cx="96946" cy="271862"/>
            <a:chOff x="3593968" y="3125480"/>
            <a:chExt cx="167058" cy="468473"/>
          </a:xfrm>
        </p:grpSpPr>
        <p:sp>
          <p:nvSpPr>
            <p:cNvPr id="121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2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23" name="群組 122"/>
          <p:cNvGrpSpPr/>
          <p:nvPr/>
        </p:nvGrpSpPr>
        <p:grpSpPr>
          <a:xfrm>
            <a:off x="7625209" y="3598423"/>
            <a:ext cx="1089168" cy="357250"/>
            <a:chOff x="7569748" y="3636814"/>
            <a:chExt cx="1089168" cy="357250"/>
          </a:xfrm>
        </p:grpSpPr>
        <p:sp>
          <p:nvSpPr>
            <p:cNvPr id="124" name="Google Shape;964;p33"/>
            <p:cNvSpPr/>
            <p:nvPr/>
          </p:nvSpPr>
          <p:spPr>
            <a:xfrm>
              <a:off x="7569748" y="363681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官網管理</a:t>
              </a:r>
              <a:endParaRPr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125" name="Google Shape;965;p33"/>
            <p:cNvSpPr/>
            <p:nvPr/>
          </p:nvSpPr>
          <p:spPr>
            <a:xfrm>
              <a:off x="7569748" y="363681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26" name="群組 125"/>
          <p:cNvGrpSpPr/>
          <p:nvPr/>
        </p:nvGrpSpPr>
        <p:grpSpPr>
          <a:xfrm>
            <a:off x="1727146" y="3968074"/>
            <a:ext cx="1089168" cy="357250"/>
            <a:chOff x="7569748" y="3636814"/>
            <a:chExt cx="1089168" cy="357250"/>
          </a:xfrm>
        </p:grpSpPr>
        <p:sp>
          <p:nvSpPr>
            <p:cNvPr id="127" name="Google Shape;964;p33"/>
            <p:cNvSpPr/>
            <p:nvPr/>
          </p:nvSpPr>
          <p:spPr>
            <a:xfrm>
              <a:off x="7569748" y="363681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</a:rPr>
                <a:t>最新消息</a:t>
              </a:r>
              <a:endParaRPr dirty="0"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128" name="Google Shape;965;p33"/>
            <p:cNvSpPr/>
            <p:nvPr/>
          </p:nvSpPr>
          <p:spPr>
            <a:xfrm>
              <a:off x="7569748" y="363681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29" name="Google Shape;613;p25"/>
          <p:cNvGrpSpPr/>
          <p:nvPr/>
        </p:nvGrpSpPr>
        <p:grpSpPr>
          <a:xfrm>
            <a:off x="8115035" y="3276855"/>
            <a:ext cx="96946" cy="271862"/>
            <a:chOff x="3593968" y="3125480"/>
            <a:chExt cx="167058" cy="468473"/>
          </a:xfrm>
        </p:grpSpPr>
        <p:sp>
          <p:nvSpPr>
            <p:cNvPr id="130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1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32" name="Google Shape;613;p25"/>
          <p:cNvGrpSpPr/>
          <p:nvPr/>
        </p:nvGrpSpPr>
        <p:grpSpPr>
          <a:xfrm>
            <a:off x="2225029" y="3635490"/>
            <a:ext cx="96946" cy="271862"/>
            <a:chOff x="3593968" y="3125480"/>
            <a:chExt cx="167058" cy="468473"/>
          </a:xfrm>
        </p:grpSpPr>
        <p:sp>
          <p:nvSpPr>
            <p:cNvPr id="133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4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13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0B97D-8463-1648-AFA6-D2FBD162B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前台架構</a:t>
            </a:r>
          </a:p>
        </p:txBody>
      </p:sp>
      <p:sp>
        <p:nvSpPr>
          <p:cNvPr id="12" name="Google Shape;713;p27">
            <a:extLst>
              <a:ext uri="{FF2B5EF4-FFF2-40B4-BE49-F238E27FC236}">
                <a16:creationId xmlns:a16="http://schemas.microsoft.com/office/drawing/2014/main" id="{74062B0F-8F04-6746-859D-30CFBAECDCD3}"/>
              </a:ext>
            </a:extLst>
          </p:cNvPr>
          <p:cNvSpPr/>
          <p:nvPr/>
        </p:nvSpPr>
        <p:spPr>
          <a:xfrm rot="5400000">
            <a:off x="3261436" y="-447946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356;p23">
            <a:extLst>
              <a:ext uri="{FF2B5EF4-FFF2-40B4-BE49-F238E27FC236}">
                <a16:creationId xmlns:a16="http://schemas.microsoft.com/office/drawing/2014/main" id="{78897073-EB62-9646-ADCE-423378F27498}"/>
              </a:ext>
            </a:extLst>
          </p:cNvPr>
          <p:cNvGrpSpPr/>
          <p:nvPr/>
        </p:nvGrpSpPr>
        <p:grpSpPr>
          <a:xfrm>
            <a:off x="532410" y="263858"/>
            <a:ext cx="800177" cy="752193"/>
            <a:chOff x="734290" y="251983"/>
            <a:chExt cx="800177" cy="752193"/>
          </a:xfrm>
        </p:grpSpPr>
        <p:sp>
          <p:nvSpPr>
            <p:cNvPr id="175" name="Google Shape;357;p23">
              <a:extLst>
                <a:ext uri="{FF2B5EF4-FFF2-40B4-BE49-F238E27FC236}">
                  <a16:creationId xmlns:a16="http://schemas.microsoft.com/office/drawing/2014/main" id="{610C05EF-9CBC-1845-820E-B03B9FB351D3}"/>
                </a:ext>
              </a:extLst>
            </p:cNvPr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58;p23">
              <a:extLst>
                <a:ext uri="{FF2B5EF4-FFF2-40B4-BE49-F238E27FC236}">
                  <a16:creationId xmlns:a16="http://schemas.microsoft.com/office/drawing/2014/main" id="{0D1E74A7-1FC2-1A42-9E27-8D82CBE73915}"/>
                </a:ext>
              </a:extLst>
            </p:cNvPr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245;p41">
            <a:extLst>
              <a:ext uri="{FF2B5EF4-FFF2-40B4-BE49-F238E27FC236}">
                <a16:creationId xmlns:a16="http://schemas.microsoft.com/office/drawing/2014/main" id="{F0BB9964-1123-3542-942D-51B168073277}"/>
              </a:ext>
            </a:extLst>
          </p:cNvPr>
          <p:cNvGrpSpPr/>
          <p:nvPr/>
        </p:nvGrpSpPr>
        <p:grpSpPr>
          <a:xfrm flipH="1">
            <a:off x="7767021" y="3067609"/>
            <a:ext cx="1013600" cy="1805171"/>
            <a:chOff x="3908325" y="238100"/>
            <a:chExt cx="2292175" cy="4082250"/>
          </a:xfrm>
        </p:grpSpPr>
        <p:sp>
          <p:nvSpPr>
            <p:cNvPr id="178" name="Google Shape;1246;p41">
              <a:extLst>
                <a:ext uri="{FF2B5EF4-FFF2-40B4-BE49-F238E27FC236}">
                  <a16:creationId xmlns:a16="http://schemas.microsoft.com/office/drawing/2014/main" id="{7029A16F-223B-A142-9DEF-943BE419F2BD}"/>
                </a:ext>
              </a:extLst>
            </p:cNvPr>
            <p:cNvSpPr/>
            <p:nvPr/>
          </p:nvSpPr>
          <p:spPr>
            <a:xfrm>
              <a:off x="4555525" y="1019075"/>
              <a:ext cx="1320950" cy="3254375"/>
            </a:xfrm>
            <a:custGeom>
              <a:avLst/>
              <a:gdLst/>
              <a:ahLst/>
              <a:cxnLst/>
              <a:rect l="l" t="t" r="r" b="b"/>
              <a:pathLst>
                <a:path w="52838" h="130175" extrusionOk="0">
                  <a:moveTo>
                    <a:pt x="12333" y="114830"/>
                  </a:moveTo>
                  <a:lnTo>
                    <a:pt x="12410" y="114850"/>
                  </a:lnTo>
                  <a:cubicBezTo>
                    <a:pt x="12409" y="115000"/>
                    <a:pt x="12406" y="115149"/>
                    <a:pt x="12400" y="115296"/>
                  </a:cubicBezTo>
                  <a:cubicBezTo>
                    <a:pt x="12379" y="115140"/>
                    <a:pt x="12355" y="114985"/>
                    <a:pt x="12333" y="114830"/>
                  </a:cubicBezTo>
                  <a:close/>
                  <a:moveTo>
                    <a:pt x="4442" y="0"/>
                  </a:moveTo>
                  <a:cubicBezTo>
                    <a:pt x="2337" y="0"/>
                    <a:pt x="1" y="1935"/>
                    <a:pt x="227" y="4215"/>
                  </a:cubicBezTo>
                  <a:cubicBezTo>
                    <a:pt x="3052" y="32744"/>
                    <a:pt x="2112" y="61594"/>
                    <a:pt x="1857" y="90243"/>
                  </a:cubicBezTo>
                  <a:cubicBezTo>
                    <a:pt x="766" y="92514"/>
                    <a:pt x="610" y="95091"/>
                    <a:pt x="1153" y="97535"/>
                  </a:cubicBezTo>
                  <a:cubicBezTo>
                    <a:pt x="981" y="99339"/>
                    <a:pt x="889" y="101150"/>
                    <a:pt x="889" y="102961"/>
                  </a:cubicBezTo>
                  <a:cubicBezTo>
                    <a:pt x="390" y="103314"/>
                    <a:pt x="94" y="103918"/>
                    <a:pt x="335" y="104687"/>
                  </a:cubicBezTo>
                  <a:lnTo>
                    <a:pt x="1810" y="109418"/>
                  </a:lnTo>
                  <a:cubicBezTo>
                    <a:pt x="1803" y="109519"/>
                    <a:pt x="1795" y="109620"/>
                    <a:pt x="1793" y="109727"/>
                  </a:cubicBezTo>
                  <a:cubicBezTo>
                    <a:pt x="1642" y="115645"/>
                    <a:pt x="2268" y="121690"/>
                    <a:pt x="2502" y="127606"/>
                  </a:cubicBezTo>
                  <a:cubicBezTo>
                    <a:pt x="2545" y="128694"/>
                    <a:pt x="3347" y="129234"/>
                    <a:pt x="4159" y="129234"/>
                  </a:cubicBezTo>
                  <a:cubicBezTo>
                    <a:pt x="4975" y="129234"/>
                    <a:pt x="5801" y="128688"/>
                    <a:pt x="5874" y="127606"/>
                  </a:cubicBezTo>
                  <a:cubicBezTo>
                    <a:pt x="6189" y="122931"/>
                    <a:pt x="7163" y="118377"/>
                    <a:pt x="8806" y="114009"/>
                  </a:cubicBezTo>
                  <a:cubicBezTo>
                    <a:pt x="9899" y="118010"/>
                    <a:pt x="10212" y="126710"/>
                    <a:pt x="10369" y="128182"/>
                  </a:cubicBezTo>
                  <a:cubicBezTo>
                    <a:pt x="10479" y="129210"/>
                    <a:pt x="11338" y="129835"/>
                    <a:pt x="12168" y="129835"/>
                  </a:cubicBezTo>
                  <a:cubicBezTo>
                    <a:pt x="12806" y="129835"/>
                    <a:pt x="13428" y="129466"/>
                    <a:pt x="13681" y="128629"/>
                  </a:cubicBezTo>
                  <a:cubicBezTo>
                    <a:pt x="14953" y="124433"/>
                    <a:pt x="15697" y="120033"/>
                    <a:pt x="15705" y="115636"/>
                  </a:cubicBezTo>
                  <a:cubicBezTo>
                    <a:pt x="20355" y="116636"/>
                    <a:pt x="25154" y="117213"/>
                    <a:pt x="29820" y="117213"/>
                  </a:cubicBezTo>
                  <a:cubicBezTo>
                    <a:pt x="31140" y="117213"/>
                    <a:pt x="32450" y="117166"/>
                    <a:pt x="33743" y="117071"/>
                  </a:cubicBezTo>
                  <a:cubicBezTo>
                    <a:pt x="34492" y="117015"/>
                    <a:pt x="35272" y="116965"/>
                    <a:pt x="36066" y="116904"/>
                  </a:cubicBezTo>
                  <a:lnTo>
                    <a:pt x="36066" y="116904"/>
                  </a:lnTo>
                  <a:cubicBezTo>
                    <a:pt x="35975" y="120742"/>
                    <a:pt x="36599" y="124830"/>
                    <a:pt x="36928" y="128508"/>
                  </a:cubicBezTo>
                  <a:cubicBezTo>
                    <a:pt x="37018" y="129509"/>
                    <a:pt x="37989" y="130174"/>
                    <a:pt x="38862" y="130174"/>
                  </a:cubicBezTo>
                  <a:cubicBezTo>
                    <a:pt x="39506" y="130174"/>
                    <a:pt x="40096" y="129812"/>
                    <a:pt x="40240" y="128956"/>
                  </a:cubicBezTo>
                  <a:cubicBezTo>
                    <a:pt x="40951" y="124722"/>
                    <a:pt x="41327" y="120439"/>
                    <a:pt x="41362" y="116147"/>
                  </a:cubicBezTo>
                  <a:cubicBezTo>
                    <a:pt x="41825" y="116031"/>
                    <a:pt x="42281" y="115898"/>
                    <a:pt x="42726" y="115746"/>
                  </a:cubicBezTo>
                  <a:cubicBezTo>
                    <a:pt x="43505" y="119948"/>
                    <a:pt x="44285" y="124149"/>
                    <a:pt x="45064" y="128351"/>
                  </a:cubicBezTo>
                  <a:cubicBezTo>
                    <a:pt x="45221" y="129195"/>
                    <a:pt x="45845" y="129564"/>
                    <a:pt x="46510" y="129564"/>
                  </a:cubicBezTo>
                  <a:cubicBezTo>
                    <a:pt x="47381" y="129564"/>
                    <a:pt x="48323" y="128930"/>
                    <a:pt x="48376" y="127902"/>
                  </a:cubicBezTo>
                  <a:cubicBezTo>
                    <a:pt x="48633" y="122958"/>
                    <a:pt x="49122" y="117673"/>
                    <a:pt x="48603" y="112734"/>
                  </a:cubicBezTo>
                  <a:cubicBezTo>
                    <a:pt x="48553" y="112264"/>
                    <a:pt x="48462" y="111865"/>
                    <a:pt x="48335" y="111524"/>
                  </a:cubicBezTo>
                  <a:cubicBezTo>
                    <a:pt x="50067" y="109139"/>
                    <a:pt x="51173" y="106158"/>
                    <a:pt x="51738" y="103415"/>
                  </a:cubicBezTo>
                  <a:cubicBezTo>
                    <a:pt x="52530" y="99581"/>
                    <a:pt x="52837" y="94961"/>
                    <a:pt x="50783" y="91458"/>
                  </a:cubicBezTo>
                  <a:cubicBezTo>
                    <a:pt x="48706" y="87914"/>
                    <a:pt x="44794" y="86782"/>
                    <a:pt x="40954" y="86382"/>
                  </a:cubicBezTo>
                  <a:cubicBezTo>
                    <a:pt x="31627" y="85411"/>
                    <a:pt x="22116" y="85290"/>
                    <a:pt x="12746" y="85169"/>
                  </a:cubicBezTo>
                  <a:cubicBezTo>
                    <a:pt x="12554" y="85167"/>
                    <a:pt x="12361" y="85165"/>
                    <a:pt x="12170" y="85165"/>
                  </a:cubicBezTo>
                  <a:cubicBezTo>
                    <a:pt x="11552" y="85165"/>
                    <a:pt x="10940" y="85179"/>
                    <a:pt x="10338" y="85215"/>
                  </a:cubicBezTo>
                  <a:cubicBezTo>
                    <a:pt x="10639" y="58222"/>
                    <a:pt x="11318" y="31077"/>
                    <a:pt x="8657" y="4215"/>
                  </a:cubicBezTo>
                  <a:cubicBezTo>
                    <a:pt x="8433" y="1949"/>
                    <a:pt x="6880" y="0"/>
                    <a:pt x="444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47;p41">
              <a:extLst>
                <a:ext uri="{FF2B5EF4-FFF2-40B4-BE49-F238E27FC236}">
                  <a16:creationId xmlns:a16="http://schemas.microsoft.com/office/drawing/2014/main" id="{1137591C-46C0-0446-BD21-9304D00BE088}"/>
                </a:ext>
              </a:extLst>
            </p:cNvPr>
            <p:cNvSpPr/>
            <p:nvPr/>
          </p:nvSpPr>
          <p:spPr>
            <a:xfrm>
              <a:off x="4506850" y="927300"/>
              <a:ext cx="1445075" cy="3393050"/>
            </a:xfrm>
            <a:custGeom>
              <a:avLst/>
              <a:gdLst/>
              <a:ahLst/>
              <a:cxnLst/>
              <a:rect l="l" t="t" r="r" b="b"/>
              <a:pathLst>
                <a:path w="57803" h="135722" extrusionOk="0">
                  <a:moveTo>
                    <a:pt x="9490" y="1"/>
                  </a:moveTo>
                  <a:cubicBezTo>
                    <a:pt x="9435" y="1"/>
                    <a:pt x="9380" y="4"/>
                    <a:pt x="9325" y="11"/>
                  </a:cubicBezTo>
                  <a:cubicBezTo>
                    <a:pt x="8644" y="102"/>
                    <a:pt x="8165" y="725"/>
                    <a:pt x="8254" y="1406"/>
                  </a:cubicBezTo>
                  <a:cubicBezTo>
                    <a:pt x="11392" y="25114"/>
                    <a:pt x="11962" y="50296"/>
                    <a:pt x="10043" y="80657"/>
                  </a:cubicBezTo>
                  <a:cubicBezTo>
                    <a:pt x="9911" y="82728"/>
                    <a:pt x="9640" y="87035"/>
                    <a:pt x="12546" y="89195"/>
                  </a:cubicBezTo>
                  <a:cubicBezTo>
                    <a:pt x="14285" y="90487"/>
                    <a:pt x="16517" y="90503"/>
                    <a:pt x="18147" y="90516"/>
                  </a:cubicBezTo>
                  <a:lnTo>
                    <a:pt x="34116" y="90636"/>
                  </a:lnTo>
                  <a:cubicBezTo>
                    <a:pt x="39320" y="90676"/>
                    <a:pt x="44700" y="90717"/>
                    <a:pt x="49212" y="93562"/>
                  </a:cubicBezTo>
                  <a:cubicBezTo>
                    <a:pt x="50805" y="94566"/>
                    <a:pt x="52069" y="95883"/>
                    <a:pt x="52866" y="97373"/>
                  </a:cubicBezTo>
                  <a:cubicBezTo>
                    <a:pt x="55046" y="101439"/>
                    <a:pt x="53436" y="105252"/>
                    <a:pt x="51734" y="109289"/>
                  </a:cubicBezTo>
                  <a:cubicBezTo>
                    <a:pt x="51027" y="110962"/>
                    <a:pt x="50297" y="112692"/>
                    <a:pt x="49823" y="114478"/>
                  </a:cubicBezTo>
                  <a:cubicBezTo>
                    <a:pt x="48820" y="118256"/>
                    <a:pt x="49012" y="122157"/>
                    <a:pt x="49197" y="125929"/>
                  </a:cubicBezTo>
                  <a:cubicBezTo>
                    <a:pt x="49246" y="126925"/>
                    <a:pt x="49293" y="127919"/>
                    <a:pt x="49320" y="128910"/>
                  </a:cubicBezTo>
                  <a:cubicBezTo>
                    <a:pt x="49351" y="130075"/>
                    <a:pt x="49342" y="131289"/>
                    <a:pt x="48873" y="132218"/>
                  </a:cubicBezTo>
                  <a:cubicBezTo>
                    <a:pt x="48673" y="132609"/>
                    <a:pt x="48365" y="132934"/>
                    <a:pt x="47986" y="133157"/>
                  </a:cubicBezTo>
                  <a:cubicBezTo>
                    <a:pt x="47951" y="133150"/>
                    <a:pt x="47858" y="133108"/>
                    <a:pt x="47848" y="133003"/>
                  </a:cubicBezTo>
                  <a:cubicBezTo>
                    <a:pt x="47498" y="129413"/>
                    <a:pt x="47017" y="125796"/>
                    <a:pt x="46419" y="122251"/>
                  </a:cubicBezTo>
                  <a:cubicBezTo>
                    <a:pt x="46295" y="121518"/>
                    <a:pt x="46065" y="120153"/>
                    <a:pt x="44936" y="119386"/>
                  </a:cubicBezTo>
                  <a:cubicBezTo>
                    <a:pt x="44356" y="118993"/>
                    <a:pt x="43717" y="118878"/>
                    <a:pt x="43130" y="118878"/>
                  </a:cubicBezTo>
                  <a:cubicBezTo>
                    <a:pt x="42620" y="118878"/>
                    <a:pt x="42148" y="118965"/>
                    <a:pt x="41790" y="119030"/>
                  </a:cubicBezTo>
                  <a:cubicBezTo>
                    <a:pt x="37621" y="119797"/>
                    <a:pt x="33804" y="120181"/>
                    <a:pt x="30296" y="120181"/>
                  </a:cubicBezTo>
                  <a:cubicBezTo>
                    <a:pt x="26355" y="120181"/>
                    <a:pt x="22804" y="119696"/>
                    <a:pt x="19582" y="118725"/>
                  </a:cubicBezTo>
                  <a:cubicBezTo>
                    <a:pt x="19321" y="118647"/>
                    <a:pt x="19053" y="118608"/>
                    <a:pt x="18786" y="118608"/>
                  </a:cubicBezTo>
                  <a:cubicBezTo>
                    <a:pt x="18247" y="118608"/>
                    <a:pt x="17714" y="118766"/>
                    <a:pt x="17257" y="119073"/>
                  </a:cubicBezTo>
                  <a:cubicBezTo>
                    <a:pt x="16574" y="119532"/>
                    <a:pt x="16133" y="120272"/>
                    <a:pt x="16055" y="121091"/>
                  </a:cubicBezTo>
                  <a:lnTo>
                    <a:pt x="15003" y="132193"/>
                  </a:lnTo>
                  <a:cubicBezTo>
                    <a:pt x="14953" y="132731"/>
                    <a:pt x="14563" y="133173"/>
                    <a:pt x="14096" y="133223"/>
                  </a:cubicBezTo>
                  <a:cubicBezTo>
                    <a:pt x="14062" y="133226"/>
                    <a:pt x="14031" y="133228"/>
                    <a:pt x="14003" y="133228"/>
                  </a:cubicBezTo>
                  <a:cubicBezTo>
                    <a:pt x="13830" y="133228"/>
                    <a:pt x="13751" y="133174"/>
                    <a:pt x="13690" y="133120"/>
                  </a:cubicBezTo>
                  <a:cubicBezTo>
                    <a:pt x="13377" y="132841"/>
                    <a:pt x="13056" y="131973"/>
                    <a:pt x="13042" y="130660"/>
                  </a:cubicBezTo>
                  <a:lnTo>
                    <a:pt x="12971" y="123896"/>
                  </a:lnTo>
                  <a:cubicBezTo>
                    <a:pt x="12966" y="123555"/>
                    <a:pt x="12993" y="123147"/>
                    <a:pt x="13019" y="122713"/>
                  </a:cubicBezTo>
                  <a:cubicBezTo>
                    <a:pt x="13120" y="121031"/>
                    <a:pt x="13225" y="119292"/>
                    <a:pt x="12280" y="118288"/>
                  </a:cubicBezTo>
                  <a:cubicBezTo>
                    <a:pt x="11881" y="117865"/>
                    <a:pt x="11318" y="117640"/>
                    <a:pt x="10747" y="117640"/>
                  </a:cubicBezTo>
                  <a:cubicBezTo>
                    <a:pt x="10200" y="117640"/>
                    <a:pt x="9646" y="117846"/>
                    <a:pt x="9221" y="118281"/>
                  </a:cubicBezTo>
                  <a:cubicBezTo>
                    <a:pt x="7926" y="119609"/>
                    <a:pt x="7746" y="122915"/>
                    <a:pt x="7874" y="127818"/>
                  </a:cubicBezTo>
                  <a:lnTo>
                    <a:pt x="7876" y="127944"/>
                  </a:lnTo>
                  <a:cubicBezTo>
                    <a:pt x="7920" y="129593"/>
                    <a:pt x="7961" y="131150"/>
                    <a:pt x="7098" y="132286"/>
                  </a:cubicBezTo>
                  <a:cubicBezTo>
                    <a:pt x="6799" y="132681"/>
                    <a:pt x="6294" y="133025"/>
                    <a:pt x="5771" y="133025"/>
                  </a:cubicBezTo>
                  <a:cubicBezTo>
                    <a:pt x="5626" y="133025"/>
                    <a:pt x="5481" y="132999"/>
                    <a:pt x="5338" y="132941"/>
                  </a:cubicBezTo>
                  <a:cubicBezTo>
                    <a:pt x="4160" y="132463"/>
                    <a:pt x="4389" y="130095"/>
                    <a:pt x="4542" y="129100"/>
                  </a:cubicBezTo>
                  <a:lnTo>
                    <a:pt x="4628" y="128547"/>
                  </a:lnTo>
                  <a:cubicBezTo>
                    <a:pt x="5081" y="125626"/>
                    <a:pt x="5551" y="122605"/>
                    <a:pt x="5105" y="119562"/>
                  </a:cubicBezTo>
                  <a:cubicBezTo>
                    <a:pt x="4884" y="118053"/>
                    <a:pt x="4447" y="116612"/>
                    <a:pt x="4024" y="115218"/>
                  </a:cubicBezTo>
                  <a:cubicBezTo>
                    <a:pt x="3671" y="114056"/>
                    <a:pt x="3338" y="112958"/>
                    <a:pt x="3125" y="111833"/>
                  </a:cubicBezTo>
                  <a:cubicBezTo>
                    <a:pt x="2518" y="108641"/>
                    <a:pt x="2907" y="105233"/>
                    <a:pt x="3284" y="101937"/>
                  </a:cubicBezTo>
                  <a:lnTo>
                    <a:pt x="3408" y="100835"/>
                  </a:lnTo>
                  <a:cubicBezTo>
                    <a:pt x="4496" y="90999"/>
                    <a:pt x="4616" y="80980"/>
                    <a:pt x="4733" y="71291"/>
                  </a:cubicBezTo>
                  <a:lnTo>
                    <a:pt x="5165" y="35374"/>
                  </a:lnTo>
                  <a:cubicBezTo>
                    <a:pt x="5257" y="27816"/>
                    <a:pt x="5350" y="20000"/>
                    <a:pt x="4752" y="12304"/>
                  </a:cubicBezTo>
                  <a:cubicBezTo>
                    <a:pt x="4701" y="11649"/>
                    <a:pt x="4146" y="11155"/>
                    <a:pt x="3509" y="11155"/>
                  </a:cubicBezTo>
                  <a:cubicBezTo>
                    <a:pt x="3478" y="11155"/>
                    <a:pt x="3446" y="11156"/>
                    <a:pt x="3414" y="11158"/>
                  </a:cubicBezTo>
                  <a:cubicBezTo>
                    <a:pt x="2728" y="11212"/>
                    <a:pt x="2215" y="11811"/>
                    <a:pt x="2268" y="12496"/>
                  </a:cubicBezTo>
                  <a:cubicBezTo>
                    <a:pt x="2859" y="20083"/>
                    <a:pt x="2765" y="27842"/>
                    <a:pt x="2675" y="35344"/>
                  </a:cubicBezTo>
                  <a:lnTo>
                    <a:pt x="2243" y="71261"/>
                  </a:lnTo>
                  <a:cubicBezTo>
                    <a:pt x="2127" y="80890"/>
                    <a:pt x="2007" y="90846"/>
                    <a:pt x="932" y="100560"/>
                  </a:cubicBezTo>
                  <a:lnTo>
                    <a:pt x="809" y="101655"/>
                  </a:lnTo>
                  <a:cubicBezTo>
                    <a:pt x="411" y="105135"/>
                    <a:pt x="1" y="108734"/>
                    <a:pt x="677" y="112298"/>
                  </a:cubicBezTo>
                  <a:cubicBezTo>
                    <a:pt x="916" y="113554"/>
                    <a:pt x="1284" y="114768"/>
                    <a:pt x="1641" y="115942"/>
                  </a:cubicBezTo>
                  <a:cubicBezTo>
                    <a:pt x="2055" y="117308"/>
                    <a:pt x="2447" y="118599"/>
                    <a:pt x="2640" y="119922"/>
                  </a:cubicBezTo>
                  <a:cubicBezTo>
                    <a:pt x="3031" y="122594"/>
                    <a:pt x="2591" y="125427"/>
                    <a:pt x="2166" y="128165"/>
                  </a:cubicBezTo>
                  <a:lnTo>
                    <a:pt x="2080" y="128721"/>
                  </a:lnTo>
                  <a:cubicBezTo>
                    <a:pt x="1376" y="133296"/>
                    <a:pt x="3231" y="134775"/>
                    <a:pt x="4400" y="135250"/>
                  </a:cubicBezTo>
                  <a:cubicBezTo>
                    <a:pt x="4837" y="135427"/>
                    <a:pt x="5296" y="135512"/>
                    <a:pt x="5757" y="135512"/>
                  </a:cubicBezTo>
                  <a:cubicBezTo>
                    <a:pt x="6997" y="135512"/>
                    <a:pt x="8247" y="134894"/>
                    <a:pt x="9083" y="133793"/>
                  </a:cubicBezTo>
                  <a:cubicBezTo>
                    <a:pt x="10474" y="131961"/>
                    <a:pt x="10417" y="129793"/>
                    <a:pt x="10367" y="127882"/>
                  </a:cubicBezTo>
                  <a:lnTo>
                    <a:pt x="10363" y="127756"/>
                  </a:lnTo>
                  <a:cubicBezTo>
                    <a:pt x="10273" y="124270"/>
                    <a:pt x="10395" y="122298"/>
                    <a:pt x="10587" y="121204"/>
                  </a:cubicBezTo>
                  <a:lnTo>
                    <a:pt x="10587" y="121204"/>
                  </a:lnTo>
                  <a:cubicBezTo>
                    <a:pt x="10584" y="121697"/>
                    <a:pt x="10553" y="122220"/>
                    <a:pt x="10532" y="122566"/>
                  </a:cubicBezTo>
                  <a:cubicBezTo>
                    <a:pt x="10503" y="123064"/>
                    <a:pt x="10475" y="123534"/>
                    <a:pt x="10479" y="123925"/>
                  </a:cubicBezTo>
                  <a:lnTo>
                    <a:pt x="10551" y="130689"/>
                  </a:lnTo>
                  <a:cubicBezTo>
                    <a:pt x="10562" y="131809"/>
                    <a:pt x="10771" y="133859"/>
                    <a:pt x="12035" y="134982"/>
                  </a:cubicBezTo>
                  <a:cubicBezTo>
                    <a:pt x="12581" y="135470"/>
                    <a:pt x="13254" y="135722"/>
                    <a:pt x="13997" y="135722"/>
                  </a:cubicBezTo>
                  <a:cubicBezTo>
                    <a:pt x="14119" y="135721"/>
                    <a:pt x="14240" y="135713"/>
                    <a:pt x="14361" y="135699"/>
                  </a:cubicBezTo>
                  <a:cubicBezTo>
                    <a:pt x="16008" y="135525"/>
                    <a:pt x="17321" y="134147"/>
                    <a:pt x="17483" y="132427"/>
                  </a:cubicBezTo>
                  <a:lnTo>
                    <a:pt x="18534" y="121327"/>
                  </a:lnTo>
                  <a:cubicBezTo>
                    <a:pt x="18540" y="121252"/>
                    <a:pt x="18580" y="121184"/>
                    <a:pt x="18643" y="121142"/>
                  </a:cubicBezTo>
                  <a:cubicBezTo>
                    <a:pt x="18686" y="121114"/>
                    <a:pt x="18737" y="121099"/>
                    <a:pt x="18787" y="121099"/>
                  </a:cubicBezTo>
                  <a:cubicBezTo>
                    <a:pt x="18813" y="121099"/>
                    <a:pt x="18838" y="121103"/>
                    <a:pt x="18863" y="121110"/>
                  </a:cubicBezTo>
                  <a:cubicBezTo>
                    <a:pt x="22320" y="122151"/>
                    <a:pt x="26110" y="122671"/>
                    <a:pt x="30299" y="122671"/>
                  </a:cubicBezTo>
                  <a:cubicBezTo>
                    <a:pt x="33960" y="122671"/>
                    <a:pt x="37926" y="122274"/>
                    <a:pt x="42240" y="121481"/>
                  </a:cubicBezTo>
                  <a:cubicBezTo>
                    <a:pt x="42480" y="121437"/>
                    <a:pt x="42852" y="121369"/>
                    <a:pt x="43149" y="121369"/>
                  </a:cubicBezTo>
                  <a:cubicBezTo>
                    <a:pt x="43312" y="121369"/>
                    <a:pt x="43453" y="121390"/>
                    <a:pt x="43536" y="121446"/>
                  </a:cubicBezTo>
                  <a:cubicBezTo>
                    <a:pt x="43786" y="121616"/>
                    <a:pt x="43909" y="122350"/>
                    <a:pt x="43962" y="122664"/>
                  </a:cubicBezTo>
                  <a:cubicBezTo>
                    <a:pt x="44551" y="126154"/>
                    <a:pt x="45024" y="129714"/>
                    <a:pt x="45370" y="133246"/>
                  </a:cubicBezTo>
                  <a:cubicBezTo>
                    <a:pt x="45457" y="134150"/>
                    <a:pt x="45999" y="134947"/>
                    <a:pt x="46808" y="135360"/>
                  </a:cubicBezTo>
                  <a:cubicBezTo>
                    <a:pt x="47182" y="135551"/>
                    <a:pt x="47585" y="135647"/>
                    <a:pt x="47986" y="135647"/>
                  </a:cubicBezTo>
                  <a:cubicBezTo>
                    <a:pt x="48421" y="135647"/>
                    <a:pt x="48853" y="135534"/>
                    <a:pt x="49241" y="135310"/>
                  </a:cubicBezTo>
                  <a:cubicBezTo>
                    <a:pt x="50023" y="134858"/>
                    <a:pt x="50681" y="134161"/>
                    <a:pt x="51095" y="133344"/>
                  </a:cubicBezTo>
                  <a:cubicBezTo>
                    <a:pt x="51827" y="131895"/>
                    <a:pt x="51851" y="130328"/>
                    <a:pt x="51811" y="128843"/>
                  </a:cubicBezTo>
                  <a:cubicBezTo>
                    <a:pt x="51783" y="127835"/>
                    <a:pt x="51734" y="126822"/>
                    <a:pt x="51685" y="125807"/>
                  </a:cubicBezTo>
                  <a:cubicBezTo>
                    <a:pt x="51501" y="122060"/>
                    <a:pt x="51327" y="118521"/>
                    <a:pt x="52231" y="115116"/>
                  </a:cubicBezTo>
                  <a:cubicBezTo>
                    <a:pt x="52660" y="113499"/>
                    <a:pt x="53356" y="111852"/>
                    <a:pt x="54028" y="110257"/>
                  </a:cubicBezTo>
                  <a:cubicBezTo>
                    <a:pt x="55884" y="105859"/>
                    <a:pt x="57803" y="101311"/>
                    <a:pt x="55063" y="96196"/>
                  </a:cubicBezTo>
                  <a:cubicBezTo>
                    <a:pt x="54062" y="94328"/>
                    <a:pt x="52498" y="92688"/>
                    <a:pt x="50540" y="91454"/>
                  </a:cubicBezTo>
                  <a:cubicBezTo>
                    <a:pt x="45428" y="88231"/>
                    <a:pt x="39428" y="88186"/>
                    <a:pt x="34135" y="88145"/>
                  </a:cubicBezTo>
                  <a:lnTo>
                    <a:pt x="18166" y="88024"/>
                  </a:lnTo>
                  <a:cubicBezTo>
                    <a:pt x="16498" y="88012"/>
                    <a:pt x="15035" y="87941"/>
                    <a:pt x="14032" y="87196"/>
                  </a:cubicBezTo>
                  <a:cubicBezTo>
                    <a:pt x="12431" y="86007"/>
                    <a:pt x="12363" y="83426"/>
                    <a:pt x="12529" y="80814"/>
                  </a:cubicBezTo>
                  <a:cubicBezTo>
                    <a:pt x="14458" y="50289"/>
                    <a:pt x="13884" y="24951"/>
                    <a:pt x="10723" y="1079"/>
                  </a:cubicBezTo>
                  <a:cubicBezTo>
                    <a:pt x="10638" y="454"/>
                    <a:pt x="10104" y="1"/>
                    <a:pt x="94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48;p41">
              <a:extLst>
                <a:ext uri="{FF2B5EF4-FFF2-40B4-BE49-F238E27FC236}">
                  <a16:creationId xmlns:a16="http://schemas.microsoft.com/office/drawing/2014/main" id="{EBA6AA1F-A208-9644-853A-9D911668233B}"/>
                </a:ext>
              </a:extLst>
            </p:cNvPr>
            <p:cNvSpPr/>
            <p:nvPr/>
          </p:nvSpPr>
          <p:spPr>
            <a:xfrm>
              <a:off x="5444025" y="3910925"/>
              <a:ext cx="157400" cy="408375"/>
            </a:xfrm>
            <a:custGeom>
              <a:avLst/>
              <a:gdLst/>
              <a:ahLst/>
              <a:cxnLst/>
              <a:rect l="l" t="t" r="r" b="b"/>
              <a:pathLst>
                <a:path w="6296" h="16335" extrusionOk="0">
                  <a:moveTo>
                    <a:pt x="5223" y="1"/>
                  </a:moveTo>
                  <a:cubicBezTo>
                    <a:pt x="4635" y="2"/>
                    <a:pt x="4159" y="478"/>
                    <a:pt x="4159" y="1067"/>
                  </a:cubicBezTo>
                  <a:lnTo>
                    <a:pt x="4164" y="12782"/>
                  </a:lnTo>
                  <a:cubicBezTo>
                    <a:pt x="4164" y="13033"/>
                    <a:pt x="4166" y="13294"/>
                    <a:pt x="4126" y="13491"/>
                  </a:cubicBezTo>
                  <a:cubicBezTo>
                    <a:pt x="4045" y="13886"/>
                    <a:pt x="3763" y="14125"/>
                    <a:pt x="3534" y="14179"/>
                  </a:cubicBezTo>
                  <a:cubicBezTo>
                    <a:pt x="3460" y="14197"/>
                    <a:pt x="3380" y="14204"/>
                    <a:pt x="3296" y="14204"/>
                  </a:cubicBezTo>
                  <a:cubicBezTo>
                    <a:pt x="2976" y="14204"/>
                    <a:pt x="2592" y="14093"/>
                    <a:pt x="2217" y="13985"/>
                  </a:cubicBezTo>
                  <a:lnTo>
                    <a:pt x="2150" y="13965"/>
                  </a:lnTo>
                  <a:cubicBezTo>
                    <a:pt x="2147" y="13882"/>
                    <a:pt x="2150" y="13777"/>
                    <a:pt x="2152" y="13717"/>
                  </a:cubicBezTo>
                  <a:lnTo>
                    <a:pt x="2511" y="1853"/>
                  </a:lnTo>
                  <a:cubicBezTo>
                    <a:pt x="2529" y="1265"/>
                    <a:pt x="2067" y="774"/>
                    <a:pt x="1479" y="757"/>
                  </a:cubicBezTo>
                  <a:cubicBezTo>
                    <a:pt x="894" y="761"/>
                    <a:pt x="400" y="1201"/>
                    <a:pt x="382" y="1790"/>
                  </a:cubicBezTo>
                  <a:lnTo>
                    <a:pt x="23" y="13653"/>
                  </a:lnTo>
                  <a:cubicBezTo>
                    <a:pt x="14" y="13960"/>
                    <a:pt x="1" y="14422"/>
                    <a:pt x="187" y="14871"/>
                  </a:cubicBezTo>
                  <a:cubicBezTo>
                    <a:pt x="538" y="15718"/>
                    <a:pt x="1330" y="15946"/>
                    <a:pt x="1628" y="16033"/>
                  </a:cubicBezTo>
                  <a:cubicBezTo>
                    <a:pt x="2111" y="16171"/>
                    <a:pt x="2680" y="16334"/>
                    <a:pt x="3297" y="16334"/>
                  </a:cubicBezTo>
                  <a:cubicBezTo>
                    <a:pt x="3302" y="16334"/>
                    <a:pt x="3307" y="16334"/>
                    <a:pt x="3311" y="16334"/>
                  </a:cubicBezTo>
                  <a:cubicBezTo>
                    <a:pt x="3550" y="16334"/>
                    <a:pt x="3788" y="16307"/>
                    <a:pt x="4022" y="16252"/>
                  </a:cubicBezTo>
                  <a:cubicBezTo>
                    <a:pt x="5116" y="15995"/>
                    <a:pt x="5976" y="15077"/>
                    <a:pt x="6213" y="13914"/>
                  </a:cubicBezTo>
                  <a:cubicBezTo>
                    <a:pt x="6295" y="13505"/>
                    <a:pt x="6294" y="13102"/>
                    <a:pt x="6294" y="12779"/>
                  </a:cubicBezTo>
                  <a:lnTo>
                    <a:pt x="6289" y="1066"/>
                  </a:lnTo>
                  <a:cubicBezTo>
                    <a:pt x="6288" y="477"/>
                    <a:pt x="5811" y="1"/>
                    <a:pt x="5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49;p41">
              <a:extLst>
                <a:ext uri="{FF2B5EF4-FFF2-40B4-BE49-F238E27FC236}">
                  <a16:creationId xmlns:a16="http://schemas.microsoft.com/office/drawing/2014/main" id="{298228FB-631E-7546-82ED-A0FC97C8DA30}"/>
                </a:ext>
              </a:extLst>
            </p:cNvPr>
            <p:cNvSpPr/>
            <p:nvPr/>
          </p:nvSpPr>
          <p:spPr>
            <a:xfrm>
              <a:off x="4979150" y="3148525"/>
              <a:ext cx="627400" cy="302575"/>
            </a:xfrm>
            <a:custGeom>
              <a:avLst/>
              <a:gdLst/>
              <a:ahLst/>
              <a:cxnLst/>
              <a:rect l="l" t="t" r="r" b="b"/>
              <a:pathLst>
                <a:path w="25096" h="12103" extrusionOk="0">
                  <a:moveTo>
                    <a:pt x="1088" y="0"/>
                  </a:moveTo>
                  <a:cubicBezTo>
                    <a:pt x="505" y="0"/>
                    <a:pt x="30" y="471"/>
                    <a:pt x="24" y="1055"/>
                  </a:cubicBezTo>
                  <a:cubicBezTo>
                    <a:pt x="1" y="3485"/>
                    <a:pt x="1159" y="5960"/>
                    <a:pt x="3200" y="7847"/>
                  </a:cubicBezTo>
                  <a:cubicBezTo>
                    <a:pt x="6191" y="10608"/>
                    <a:pt x="9767" y="12102"/>
                    <a:pt x="13186" y="12102"/>
                  </a:cubicBezTo>
                  <a:cubicBezTo>
                    <a:pt x="13190" y="12102"/>
                    <a:pt x="13195" y="12102"/>
                    <a:pt x="13199" y="12102"/>
                  </a:cubicBezTo>
                  <a:cubicBezTo>
                    <a:pt x="14141" y="12102"/>
                    <a:pt x="15078" y="11984"/>
                    <a:pt x="15990" y="11749"/>
                  </a:cubicBezTo>
                  <a:cubicBezTo>
                    <a:pt x="18857" y="11004"/>
                    <a:pt x="22729" y="8733"/>
                    <a:pt x="24897" y="2135"/>
                  </a:cubicBezTo>
                  <a:cubicBezTo>
                    <a:pt x="25095" y="1571"/>
                    <a:pt x="24792" y="954"/>
                    <a:pt x="24225" y="768"/>
                  </a:cubicBezTo>
                  <a:cubicBezTo>
                    <a:pt x="24114" y="732"/>
                    <a:pt x="24002" y="715"/>
                    <a:pt x="23891" y="715"/>
                  </a:cubicBezTo>
                  <a:cubicBezTo>
                    <a:pt x="23436" y="715"/>
                    <a:pt x="23013" y="1010"/>
                    <a:pt x="22873" y="1471"/>
                  </a:cubicBezTo>
                  <a:cubicBezTo>
                    <a:pt x="21396" y="5970"/>
                    <a:pt x="18832" y="8811"/>
                    <a:pt x="15456" y="9687"/>
                  </a:cubicBezTo>
                  <a:cubicBezTo>
                    <a:pt x="14718" y="9879"/>
                    <a:pt x="13956" y="9973"/>
                    <a:pt x="13180" y="9973"/>
                  </a:cubicBezTo>
                  <a:cubicBezTo>
                    <a:pt x="10296" y="9973"/>
                    <a:pt x="7236" y="8674"/>
                    <a:pt x="4646" y="6282"/>
                  </a:cubicBezTo>
                  <a:cubicBezTo>
                    <a:pt x="3045" y="4803"/>
                    <a:pt x="2136" y="2906"/>
                    <a:pt x="2154" y="1076"/>
                  </a:cubicBezTo>
                  <a:cubicBezTo>
                    <a:pt x="2159" y="488"/>
                    <a:pt x="1687" y="6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50;p41">
              <a:extLst>
                <a:ext uri="{FF2B5EF4-FFF2-40B4-BE49-F238E27FC236}">
                  <a16:creationId xmlns:a16="http://schemas.microsoft.com/office/drawing/2014/main" id="{2F389E08-1B9B-F94C-B9BB-68F1CD9EFDCC}"/>
                </a:ext>
              </a:extLst>
            </p:cNvPr>
            <p:cNvSpPr/>
            <p:nvPr/>
          </p:nvSpPr>
          <p:spPr>
            <a:xfrm>
              <a:off x="5054950" y="3668275"/>
              <a:ext cx="577925" cy="283525"/>
            </a:xfrm>
            <a:custGeom>
              <a:avLst/>
              <a:gdLst/>
              <a:ahLst/>
              <a:cxnLst/>
              <a:rect l="l" t="t" r="r" b="b"/>
              <a:pathLst>
                <a:path w="23117" h="11341" extrusionOk="0">
                  <a:moveTo>
                    <a:pt x="14503" y="0"/>
                  </a:moveTo>
                  <a:cubicBezTo>
                    <a:pt x="8314" y="0"/>
                    <a:pt x="2398" y="4077"/>
                    <a:pt x="255" y="9909"/>
                  </a:cubicBezTo>
                  <a:cubicBezTo>
                    <a:pt x="0" y="10604"/>
                    <a:pt x="515" y="11341"/>
                    <a:pt x="1255" y="11341"/>
                  </a:cubicBezTo>
                  <a:cubicBezTo>
                    <a:pt x="1702" y="11341"/>
                    <a:pt x="2100" y="11063"/>
                    <a:pt x="2255" y="10643"/>
                  </a:cubicBezTo>
                  <a:cubicBezTo>
                    <a:pt x="4074" y="5696"/>
                    <a:pt x="9300" y="2133"/>
                    <a:pt x="14564" y="2133"/>
                  </a:cubicBezTo>
                  <a:cubicBezTo>
                    <a:pt x="14745" y="2133"/>
                    <a:pt x="14926" y="2137"/>
                    <a:pt x="15107" y="2146"/>
                  </a:cubicBezTo>
                  <a:cubicBezTo>
                    <a:pt x="16587" y="2220"/>
                    <a:pt x="17691" y="2583"/>
                    <a:pt x="18391" y="3225"/>
                  </a:cubicBezTo>
                  <a:cubicBezTo>
                    <a:pt x="19382" y="4132"/>
                    <a:pt x="19664" y="5620"/>
                    <a:pt x="19962" y="7193"/>
                  </a:cubicBezTo>
                  <a:cubicBezTo>
                    <a:pt x="20183" y="8358"/>
                    <a:pt x="20411" y="9563"/>
                    <a:pt x="20939" y="10681"/>
                  </a:cubicBezTo>
                  <a:cubicBezTo>
                    <a:pt x="21120" y="11066"/>
                    <a:pt x="21503" y="11291"/>
                    <a:pt x="21902" y="11291"/>
                  </a:cubicBezTo>
                  <a:cubicBezTo>
                    <a:pt x="22054" y="11291"/>
                    <a:pt x="22209" y="11258"/>
                    <a:pt x="22356" y="11188"/>
                  </a:cubicBezTo>
                  <a:cubicBezTo>
                    <a:pt x="22888" y="10938"/>
                    <a:pt x="23116" y="10303"/>
                    <a:pt x="22865" y="9771"/>
                  </a:cubicBezTo>
                  <a:cubicBezTo>
                    <a:pt x="22453" y="8899"/>
                    <a:pt x="22259" y="7878"/>
                    <a:pt x="22055" y="6796"/>
                  </a:cubicBezTo>
                  <a:cubicBezTo>
                    <a:pt x="21705" y="4950"/>
                    <a:pt x="21343" y="3041"/>
                    <a:pt x="19830" y="1654"/>
                  </a:cubicBezTo>
                  <a:cubicBezTo>
                    <a:pt x="18756" y="669"/>
                    <a:pt x="17202" y="119"/>
                    <a:pt x="15214" y="18"/>
                  </a:cubicBezTo>
                  <a:cubicBezTo>
                    <a:pt x="14977" y="6"/>
                    <a:pt x="14740" y="0"/>
                    <a:pt x="14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51;p41">
              <a:extLst>
                <a:ext uri="{FF2B5EF4-FFF2-40B4-BE49-F238E27FC236}">
                  <a16:creationId xmlns:a16="http://schemas.microsoft.com/office/drawing/2014/main" id="{658EE918-B93C-BC47-8F62-D357EF903C0D}"/>
                </a:ext>
              </a:extLst>
            </p:cNvPr>
            <p:cNvSpPr/>
            <p:nvPr/>
          </p:nvSpPr>
          <p:spPr>
            <a:xfrm>
              <a:off x="5616900" y="3269325"/>
              <a:ext cx="222350" cy="409500"/>
            </a:xfrm>
            <a:custGeom>
              <a:avLst/>
              <a:gdLst/>
              <a:ahLst/>
              <a:cxnLst/>
              <a:rect l="l" t="t" r="r" b="b"/>
              <a:pathLst>
                <a:path w="8894" h="16380" extrusionOk="0">
                  <a:moveTo>
                    <a:pt x="5986" y="1"/>
                  </a:moveTo>
                  <a:cubicBezTo>
                    <a:pt x="5842" y="1"/>
                    <a:pt x="5697" y="30"/>
                    <a:pt x="5557" y="91"/>
                  </a:cubicBezTo>
                  <a:cubicBezTo>
                    <a:pt x="2190" y="1540"/>
                    <a:pt x="1" y="5373"/>
                    <a:pt x="464" y="9008"/>
                  </a:cubicBezTo>
                  <a:cubicBezTo>
                    <a:pt x="926" y="12644"/>
                    <a:pt x="4005" y="15806"/>
                    <a:pt x="7627" y="16367"/>
                  </a:cubicBezTo>
                  <a:cubicBezTo>
                    <a:pt x="7681" y="16375"/>
                    <a:pt x="7736" y="16379"/>
                    <a:pt x="7791" y="16379"/>
                  </a:cubicBezTo>
                  <a:lnTo>
                    <a:pt x="7792" y="16379"/>
                  </a:lnTo>
                  <a:cubicBezTo>
                    <a:pt x="8347" y="16378"/>
                    <a:pt x="8809" y="15950"/>
                    <a:pt x="8852" y="15394"/>
                  </a:cubicBezTo>
                  <a:cubicBezTo>
                    <a:pt x="8894" y="14840"/>
                    <a:pt x="8502" y="14346"/>
                    <a:pt x="7952" y="14261"/>
                  </a:cubicBezTo>
                  <a:cubicBezTo>
                    <a:pt x="5235" y="13841"/>
                    <a:pt x="2923" y="11467"/>
                    <a:pt x="2577" y="8740"/>
                  </a:cubicBezTo>
                  <a:cubicBezTo>
                    <a:pt x="2231" y="6012"/>
                    <a:pt x="3873" y="3135"/>
                    <a:pt x="6399" y="2048"/>
                  </a:cubicBezTo>
                  <a:cubicBezTo>
                    <a:pt x="6944" y="1819"/>
                    <a:pt x="7198" y="1189"/>
                    <a:pt x="6964" y="646"/>
                  </a:cubicBezTo>
                  <a:cubicBezTo>
                    <a:pt x="6791" y="242"/>
                    <a:pt x="6398" y="1"/>
                    <a:pt x="5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52;p41">
              <a:extLst>
                <a:ext uri="{FF2B5EF4-FFF2-40B4-BE49-F238E27FC236}">
                  <a16:creationId xmlns:a16="http://schemas.microsoft.com/office/drawing/2014/main" id="{112BBA5F-1742-6F47-93CF-799BB8EBAB2B}"/>
                </a:ext>
              </a:extLst>
            </p:cNvPr>
            <p:cNvSpPr/>
            <p:nvPr/>
          </p:nvSpPr>
          <p:spPr>
            <a:xfrm>
              <a:off x="4712425" y="3422650"/>
              <a:ext cx="376450" cy="311250"/>
            </a:xfrm>
            <a:custGeom>
              <a:avLst/>
              <a:gdLst/>
              <a:ahLst/>
              <a:cxnLst/>
              <a:rect l="l" t="t" r="r" b="b"/>
              <a:pathLst>
                <a:path w="15058" h="12450" extrusionOk="0">
                  <a:moveTo>
                    <a:pt x="7743" y="2132"/>
                  </a:moveTo>
                  <a:cubicBezTo>
                    <a:pt x="8240" y="2132"/>
                    <a:pt x="8728" y="2220"/>
                    <a:pt x="9178" y="2404"/>
                  </a:cubicBezTo>
                  <a:cubicBezTo>
                    <a:pt x="10725" y="3069"/>
                    <a:pt x="11786" y="4133"/>
                    <a:pt x="12332" y="5568"/>
                  </a:cubicBezTo>
                  <a:cubicBezTo>
                    <a:pt x="12940" y="7168"/>
                    <a:pt x="12683" y="8613"/>
                    <a:pt x="12520" y="8959"/>
                  </a:cubicBezTo>
                  <a:cubicBezTo>
                    <a:pt x="12233" y="9568"/>
                    <a:pt x="11501" y="10054"/>
                    <a:pt x="10608" y="10227"/>
                  </a:cubicBezTo>
                  <a:cubicBezTo>
                    <a:pt x="10265" y="10294"/>
                    <a:pt x="9908" y="10320"/>
                    <a:pt x="9544" y="10320"/>
                  </a:cubicBezTo>
                  <a:cubicBezTo>
                    <a:pt x="8898" y="10320"/>
                    <a:pt x="8230" y="10239"/>
                    <a:pt x="7576" y="10158"/>
                  </a:cubicBezTo>
                  <a:cubicBezTo>
                    <a:pt x="5886" y="9954"/>
                    <a:pt x="4165" y="9659"/>
                    <a:pt x="3313" y="8555"/>
                  </a:cubicBezTo>
                  <a:cubicBezTo>
                    <a:pt x="2356" y="7316"/>
                    <a:pt x="2824" y="5370"/>
                    <a:pt x="3749" y="4169"/>
                  </a:cubicBezTo>
                  <a:cubicBezTo>
                    <a:pt x="4740" y="2882"/>
                    <a:pt x="6288" y="2132"/>
                    <a:pt x="7743" y="2132"/>
                  </a:cubicBezTo>
                  <a:close/>
                  <a:moveTo>
                    <a:pt x="7734" y="0"/>
                  </a:moveTo>
                  <a:cubicBezTo>
                    <a:pt x="5632" y="0"/>
                    <a:pt x="3471" y="1040"/>
                    <a:pt x="2061" y="2868"/>
                  </a:cubicBezTo>
                  <a:cubicBezTo>
                    <a:pt x="615" y="4746"/>
                    <a:pt x="1" y="7750"/>
                    <a:pt x="1627" y="9857"/>
                  </a:cubicBezTo>
                  <a:cubicBezTo>
                    <a:pt x="3095" y="11758"/>
                    <a:pt x="5739" y="12081"/>
                    <a:pt x="7319" y="12274"/>
                  </a:cubicBezTo>
                  <a:cubicBezTo>
                    <a:pt x="8014" y="12358"/>
                    <a:pt x="8768" y="12450"/>
                    <a:pt x="9544" y="12450"/>
                  </a:cubicBezTo>
                  <a:cubicBezTo>
                    <a:pt x="10028" y="12450"/>
                    <a:pt x="10522" y="12414"/>
                    <a:pt x="11014" y="12318"/>
                  </a:cubicBezTo>
                  <a:cubicBezTo>
                    <a:pt x="12585" y="12014"/>
                    <a:pt x="13867" y="11097"/>
                    <a:pt x="14447" y="9867"/>
                  </a:cubicBezTo>
                  <a:cubicBezTo>
                    <a:pt x="14940" y="8817"/>
                    <a:pt x="15057" y="6744"/>
                    <a:pt x="14323" y="4811"/>
                  </a:cubicBezTo>
                  <a:cubicBezTo>
                    <a:pt x="13574" y="2840"/>
                    <a:pt x="12081" y="1331"/>
                    <a:pt x="10008" y="443"/>
                  </a:cubicBezTo>
                  <a:lnTo>
                    <a:pt x="9994" y="437"/>
                  </a:lnTo>
                  <a:cubicBezTo>
                    <a:pt x="9276" y="142"/>
                    <a:pt x="8509" y="0"/>
                    <a:pt x="7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53;p41">
              <a:extLst>
                <a:ext uri="{FF2B5EF4-FFF2-40B4-BE49-F238E27FC236}">
                  <a16:creationId xmlns:a16="http://schemas.microsoft.com/office/drawing/2014/main" id="{040E238C-AF8B-7746-A1A6-4F42811C51DA}"/>
                </a:ext>
              </a:extLst>
            </p:cNvPr>
            <p:cNvSpPr/>
            <p:nvPr/>
          </p:nvSpPr>
          <p:spPr>
            <a:xfrm>
              <a:off x="4551175" y="3078900"/>
              <a:ext cx="218800" cy="403400"/>
            </a:xfrm>
            <a:custGeom>
              <a:avLst/>
              <a:gdLst/>
              <a:ahLst/>
              <a:cxnLst/>
              <a:rect l="l" t="t" r="r" b="b"/>
              <a:pathLst>
                <a:path w="8752" h="16136" extrusionOk="0">
                  <a:moveTo>
                    <a:pt x="2273" y="1"/>
                  </a:moveTo>
                  <a:cubicBezTo>
                    <a:pt x="1986" y="1"/>
                    <a:pt x="1700" y="116"/>
                    <a:pt x="1490" y="344"/>
                  </a:cubicBezTo>
                  <a:cubicBezTo>
                    <a:pt x="1091" y="777"/>
                    <a:pt x="1119" y="1450"/>
                    <a:pt x="1552" y="1849"/>
                  </a:cubicBezTo>
                  <a:cubicBezTo>
                    <a:pt x="3586" y="3720"/>
                    <a:pt x="6411" y="7543"/>
                    <a:pt x="6016" y="9802"/>
                  </a:cubicBezTo>
                  <a:cubicBezTo>
                    <a:pt x="5610" y="12130"/>
                    <a:pt x="3476" y="14004"/>
                    <a:pt x="1299" y="14004"/>
                  </a:cubicBezTo>
                  <a:cubicBezTo>
                    <a:pt x="1247" y="14004"/>
                    <a:pt x="1195" y="14003"/>
                    <a:pt x="1143" y="14001"/>
                  </a:cubicBezTo>
                  <a:cubicBezTo>
                    <a:pt x="1120" y="13999"/>
                    <a:pt x="1097" y="13999"/>
                    <a:pt x="1075" y="13999"/>
                  </a:cubicBezTo>
                  <a:cubicBezTo>
                    <a:pt x="519" y="13999"/>
                    <a:pt x="56" y="14449"/>
                    <a:pt x="29" y="15013"/>
                  </a:cubicBezTo>
                  <a:cubicBezTo>
                    <a:pt x="0" y="15601"/>
                    <a:pt x="453" y="16099"/>
                    <a:pt x="1041" y="16128"/>
                  </a:cubicBezTo>
                  <a:cubicBezTo>
                    <a:pt x="1136" y="16133"/>
                    <a:pt x="1228" y="16135"/>
                    <a:pt x="1323" y="16135"/>
                  </a:cubicBezTo>
                  <a:cubicBezTo>
                    <a:pt x="4519" y="16135"/>
                    <a:pt x="7531" y="13517"/>
                    <a:pt x="8115" y="10169"/>
                  </a:cubicBezTo>
                  <a:cubicBezTo>
                    <a:pt x="8752" y="6513"/>
                    <a:pt x="4636" y="1792"/>
                    <a:pt x="2995" y="282"/>
                  </a:cubicBezTo>
                  <a:cubicBezTo>
                    <a:pt x="2790" y="94"/>
                    <a:pt x="2531" y="1"/>
                    <a:pt x="2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54;p41">
              <a:extLst>
                <a:ext uri="{FF2B5EF4-FFF2-40B4-BE49-F238E27FC236}">
                  <a16:creationId xmlns:a16="http://schemas.microsoft.com/office/drawing/2014/main" id="{35ECBF9F-84B4-6940-82B5-E4B7F08D92A0}"/>
                </a:ext>
              </a:extLst>
            </p:cNvPr>
            <p:cNvSpPr/>
            <p:nvPr/>
          </p:nvSpPr>
          <p:spPr>
            <a:xfrm>
              <a:off x="4662100" y="2392350"/>
              <a:ext cx="174625" cy="341450"/>
            </a:xfrm>
            <a:custGeom>
              <a:avLst/>
              <a:gdLst/>
              <a:ahLst/>
              <a:cxnLst/>
              <a:rect l="l" t="t" r="r" b="b"/>
              <a:pathLst>
                <a:path w="6985" h="13658" extrusionOk="0">
                  <a:moveTo>
                    <a:pt x="5798" y="1"/>
                  </a:moveTo>
                  <a:cubicBezTo>
                    <a:pt x="5701" y="1"/>
                    <a:pt x="5602" y="14"/>
                    <a:pt x="5504" y="42"/>
                  </a:cubicBezTo>
                  <a:cubicBezTo>
                    <a:pt x="2686" y="851"/>
                    <a:pt x="533" y="3453"/>
                    <a:pt x="267" y="6374"/>
                  </a:cubicBezTo>
                  <a:cubicBezTo>
                    <a:pt x="1" y="9293"/>
                    <a:pt x="1648" y="12242"/>
                    <a:pt x="4275" y="13546"/>
                  </a:cubicBezTo>
                  <a:cubicBezTo>
                    <a:pt x="4422" y="13619"/>
                    <a:pt x="4583" y="13657"/>
                    <a:pt x="4748" y="13657"/>
                  </a:cubicBezTo>
                  <a:lnTo>
                    <a:pt x="4748" y="13656"/>
                  </a:lnTo>
                  <a:cubicBezTo>
                    <a:pt x="4749" y="13656"/>
                    <a:pt x="4750" y="13656"/>
                    <a:pt x="4750" y="13656"/>
                  </a:cubicBezTo>
                  <a:cubicBezTo>
                    <a:pt x="5244" y="13656"/>
                    <a:pt x="5672" y="13316"/>
                    <a:pt x="5786" y="12836"/>
                  </a:cubicBezTo>
                  <a:cubicBezTo>
                    <a:pt x="5898" y="12354"/>
                    <a:pt x="5665" y="11858"/>
                    <a:pt x="5222" y="11638"/>
                  </a:cubicBezTo>
                  <a:cubicBezTo>
                    <a:pt x="3395" y="10731"/>
                    <a:pt x="2203" y="8598"/>
                    <a:pt x="2388" y="6566"/>
                  </a:cubicBezTo>
                  <a:cubicBezTo>
                    <a:pt x="2574" y="4535"/>
                    <a:pt x="4131" y="2653"/>
                    <a:pt x="6092" y="2091"/>
                  </a:cubicBezTo>
                  <a:cubicBezTo>
                    <a:pt x="6657" y="1928"/>
                    <a:pt x="6985" y="1338"/>
                    <a:pt x="6822" y="773"/>
                  </a:cubicBezTo>
                  <a:cubicBezTo>
                    <a:pt x="6688" y="305"/>
                    <a:pt x="6261" y="1"/>
                    <a:pt x="5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55;p41">
              <a:extLst>
                <a:ext uri="{FF2B5EF4-FFF2-40B4-BE49-F238E27FC236}">
                  <a16:creationId xmlns:a16="http://schemas.microsoft.com/office/drawing/2014/main" id="{3148E7EB-B343-D446-B731-AB29F6A2AA5B}"/>
                </a:ext>
              </a:extLst>
            </p:cNvPr>
            <p:cNvSpPr/>
            <p:nvPr/>
          </p:nvSpPr>
          <p:spPr>
            <a:xfrm>
              <a:off x="4642075" y="1858875"/>
              <a:ext cx="168475" cy="260800"/>
            </a:xfrm>
            <a:custGeom>
              <a:avLst/>
              <a:gdLst/>
              <a:ahLst/>
              <a:cxnLst/>
              <a:rect l="l" t="t" r="r" b="b"/>
              <a:pathLst>
                <a:path w="6739" h="10432" extrusionOk="0">
                  <a:moveTo>
                    <a:pt x="3374" y="2361"/>
                  </a:moveTo>
                  <a:lnTo>
                    <a:pt x="3374" y="2362"/>
                  </a:lnTo>
                  <a:cubicBezTo>
                    <a:pt x="3905" y="3432"/>
                    <a:pt x="4417" y="4532"/>
                    <a:pt x="4496" y="5651"/>
                  </a:cubicBezTo>
                  <a:cubicBezTo>
                    <a:pt x="4561" y="6571"/>
                    <a:pt x="4231" y="7761"/>
                    <a:pt x="3351" y="8203"/>
                  </a:cubicBezTo>
                  <a:cubicBezTo>
                    <a:pt x="3185" y="8285"/>
                    <a:pt x="3017" y="8305"/>
                    <a:pt x="2932" y="8305"/>
                  </a:cubicBezTo>
                  <a:cubicBezTo>
                    <a:pt x="2907" y="8305"/>
                    <a:pt x="2890" y="8303"/>
                    <a:pt x="2881" y="8301"/>
                  </a:cubicBezTo>
                  <a:cubicBezTo>
                    <a:pt x="2865" y="8279"/>
                    <a:pt x="2829" y="8213"/>
                    <a:pt x="2767" y="7992"/>
                  </a:cubicBezTo>
                  <a:cubicBezTo>
                    <a:pt x="2249" y="6142"/>
                    <a:pt x="2477" y="4064"/>
                    <a:pt x="3374" y="2361"/>
                  </a:cubicBezTo>
                  <a:close/>
                  <a:moveTo>
                    <a:pt x="3456" y="0"/>
                  </a:moveTo>
                  <a:cubicBezTo>
                    <a:pt x="3034" y="0"/>
                    <a:pt x="2475" y="155"/>
                    <a:pt x="1884" y="746"/>
                  </a:cubicBezTo>
                  <a:lnTo>
                    <a:pt x="1720" y="954"/>
                  </a:lnTo>
                  <a:cubicBezTo>
                    <a:pt x="366" y="3236"/>
                    <a:pt x="0" y="6012"/>
                    <a:pt x="716" y="8567"/>
                  </a:cubicBezTo>
                  <a:cubicBezTo>
                    <a:pt x="821" y="8936"/>
                    <a:pt x="971" y="9364"/>
                    <a:pt x="1301" y="9729"/>
                  </a:cubicBezTo>
                  <a:cubicBezTo>
                    <a:pt x="1756" y="10230"/>
                    <a:pt x="2358" y="10432"/>
                    <a:pt x="2959" y="10432"/>
                  </a:cubicBezTo>
                  <a:cubicBezTo>
                    <a:pt x="3433" y="10432"/>
                    <a:pt x="3906" y="10308"/>
                    <a:pt x="4305" y="10106"/>
                  </a:cubicBezTo>
                  <a:cubicBezTo>
                    <a:pt x="6068" y="9220"/>
                    <a:pt x="6738" y="7154"/>
                    <a:pt x="6621" y="5499"/>
                  </a:cubicBezTo>
                  <a:cubicBezTo>
                    <a:pt x="6505" y="3865"/>
                    <a:pt x="5783" y="2418"/>
                    <a:pt x="5146" y="1141"/>
                  </a:cubicBezTo>
                  <a:cubicBezTo>
                    <a:pt x="4839" y="526"/>
                    <a:pt x="4322" y="119"/>
                    <a:pt x="3728" y="22"/>
                  </a:cubicBezTo>
                  <a:cubicBezTo>
                    <a:pt x="3645" y="9"/>
                    <a:pt x="3555" y="0"/>
                    <a:pt x="34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56;p41">
              <a:extLst>
                <a:ext uri="{FF2B5EF4-FFF2-40B4-BE49-F238E27FC236}">
                  <a16:creationId xmlns:a16="http://schemas.microsoft.com/office/drawing/2014/main" id="{A31787A1-8750-4B45-ADC1-4B4308E1C2C7}"/>
                </a:ext>
              </a:extLst>
            </p:cNvPr>
            <p:cNvSpPr/>
            <p:nvPr/>
          </p:nvSpPr>
          <p:spPr>
            <a:xfrm>
              <a:off x="4639900" y="1170400"/>
              <a:ext cx="162050" cy="323325"/>
            </a:xfrm>
            <a:custGeom>
              <a:avLst/>
              <a:gdLst/>
              <a:ahLst/>
              <a:cxnLst/>
              <a:rect l="l" t="t" r="r" b="b"/>
              <a:pathLst>
                <a:path w="6482" h="12933" extrusionOk="0">
                  <a:moveTo>
                    <a:pt x="5283" y="1"/>
                  </a:moveTo>
                  <a:cubicBezTo>
                    <a:pt x="5165" y="1"/>
                    <a:pt x="5046" y="21"/>
                    <a:pt x="4929" y="63"/>
                  </a:cubicBezTo>
                  <a:cubicBezTo>
                    <a:pt x="2416" y="945"/>
                    <a:pt x="0" y="5279"/>
                    <a:pt x="99" y="7748"/>
                  </a:cubicBezTo>
                  <a:cubicBezTo>
                    <a:pt x="193" y="10079"/>
                    <a:pt x="1938" y="12723"/>
                    <a:pt x="4594" y="12931"/>
                  </a:cubicBezTo>
                  <a:cubicBezTo>
                    <a:pt x="4622" y="12932"/>
                    <a:pt x="4649" y="12933"/>
                    <a:pt x="4677" y="12933"/>
                  </a:cubicBezTo>
                  <a:lnTo>
                    <a:pt x="4677" y="12933"/>
                  </a:lnTo>
                  <a:cubicBezTo>
                    <a:pt x="5249" y="12932"/>
                    <a:pt x="5717" y="12481"/>
                    <a:pt x="5740" y="11908"/>
                  </a:cubicBezTo>
                  <a:cubicBezTo>
                    <a:pt x="5762" y="11337"/>
                    <a:pt x="5328" y="10851"/>
                    <a:pt x="4758" y="10806"/>
                  </a:cubicBezTo>
                  <a:cubicBezTo>
                    <a:pt x="3315" y="10694"/>
                    <a:pt x="2285" y="9091"/>
                    <a:pt x="2227" y="7663"/>
                  </a:cubicBezTo>
                  <a:cubicBezTo>
                    <a:pt x="2162" y="6056"/>
                    <a:pt x="4088" y="2615"/>
                    <a:pt x="5635" y="2072"/>
                  </a:cubicBezTo>
                  <a:cubicBezTo>
                    <a:pt x="6189" y="1877"/>
                    <a:pt x="6481" y="1269"/>
                    <a:pt x="6286" y="715"/>
                  </a:cubicBezTo>
                  <a:cubicBezTo>
                    <a:pt x="6133" y="277"/>
                    <a:pt x="5721" y="1"/>
                    <a:pt x="5283" y="1"/>
                  </a:cubicBezTo>
                  <a:close/>
                  <a:moveTo>
                    <a:pt x="4677" y="12933"/>
                  </a:moveTo>
                  <a:lnTo>
                    <a:pt x="4677" y="12933"/>
                  </a:lnTo>
                  <a:cubicBezTo>
                    <a:pt x="4677" y="12933"/>
                    <a:pt x="4676" y="12933"/>
                    <a:pt x="4676" y="12933"/>
                  </a:cubicBezTo>
                  <a:lnTo>
                    <a:pt x="4677" y="12933"/>
                  </a:lnTo>
                  <a:cubicBezTo>
                    <a:pt x="4677" y="12933"/>
                    <a:pt x="4677" y="12933"/>
                    <a:pt x="4677" y="12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57;p41">
              <a:extLst>
                <a:ext uri="{FF2B5EF4-FFF2-40B4-BE49-F238E27FC236}">
                  <a16:creationId xmlns:a16="http://schemas.microsoft.com/office/drawing/2014/main" id="{5E93CBD8-CD8E-E44C-BAE6-B0F731A4630D}"/>
                </a:ext>
              </a:extLst>
            </p:cNvPr>
            <p:cNvSpPr/>
            <p:nvPr/>
          </p:nvSpPr>
          <p:spPr>
            <a:xfrm>
              <a:off x="5825825" y="2474025"/>
              <a:ext cx="374675" cy="861450"/>
            </a:xfrm>
            <a:custGeom>
              <a:avLst/>
              <a:gdLst/>
              <a:ahLst/>
              <a:cxnLst/>
              <a:rect l="l" t="t" r="r" b="b"/>
              <a:pathLst>
                <a:path w="14987" h="34458" extrusionOk="0">
                  <a:moveTo>
                    <a:pt x="10970" y="2130"/>
                  </a:moveTo>
                  <a:cubicBezTo>
                    <a:pt x="11253" y="2130"/>
                    <a:pt x="11583" y="2194"/>
                    <a:pt x="11866" y="2417"/>
                  </a:cubicBezTo>
                  <a:cubicBezTo>
                    <a:pt x="12236" y="2708"/>
                    <a:pt x="12487" y="3203"/>
                    <a:pt x="12627" y="3916"/>
                  </a:cubicBezTo>
                  <a:cubicBezTo>
                    <a:pt x="12582" y="3806"/>
                    <a:pt x="12526" y="3700"/>
                    <a:pt x="12462" y="3600"/>
                  </a:cubicBezTo>
                  <a:cubicBezTo>
                    <a:pt x="12136" y="3103"/>
                    <a:pt x="11737" y="2781"/>
                    <a:pt x="11277" y="2641"/>
                  </a:cubicBezTo>
                  <a:cubicBezTo>
                    <a:pt x="11098" y="2587"/>
                    <a:pt x="10920" y="2560"/>
                    <a:pt x="10744" y="2560"/>
                  </a:cubicBezTo>
                  <a:cubicBezTo>
                    <a:pt x="9897" y="2560"/>
                    <a:pt x="9098" y="3174"/>
                    <a:pt x="8536" y="4290"/>
                  </a:cubicBezTo>
                  <a:cubicBezTo>
                    <a:pt x="8528" y="4306"/>
                    <a:pt x="8521" y="4320"/>
                    <a:pt x="8513" y="4336"/>
                  </a:cubicBezTo>
                  <a:cubicBezTo>
                    <a:pt x="8623" y="3889"/>
                    <a:pt x="8806" y="3454"/>
                    <a:pt x="9093" y="3071"/>
                  </a:cubicBezTo>
                  <a:cubicBezTo>
                    <a:pt x="9462" y="2582"/>
                    <a:pt x="10081" y="2227"/>
                    <a:pt x="10707" y="2147"/>
                  </a:cubicBezTo>
                  <a:cubicBezTo>
                    <a:pt x="10794" y="2136"/>
                    <a:pt x="10881" y="2130"/>
                    <a:pt x="10969" y="2130"/>
                  </a:cubicBezTo>
                  <a:close/>
                  <a:moveTo>
                    <a:pt x="10705" y="4824"/>
                  </a:moveTo>
                  <a:lnTo>
                    <a:pt x="10705" y="4824"/>
                  </a:lnTo>
                  <a:cubicBezTo>
                    <a:pt x="11060" y="5726"/>
                    <a:pt x="10234" y="9248"/>
                    <a:pt x="9449" y="10585"/>
                  </a:cubicBezTo>
                  <a:cubicBezTo>
                    <a:pt x="9339" y="10173"/>
                    <a:pt x="9220" y="9768"/>
                    <a:pt x="9104" y="9372"/>
                  </a:cubicBezTo>
                  <a:cubicBezTo>
                    <a:pt x="9066" y="9243"/>
                    <a:pt x="9028" y="9117"/>
                    <a:pt x="8993" y="8991"/>
                  </a:cubicBezTo>
                  <a:cubicBezTo>
                    <a:pt x="9233" y="7734"/>
                    <a:pt x="9826" y="6467"/>
                    <a:pt x="10439" y="5249"/>
                  </a:cubicBezTo>
                  <a:cubicBezTo>
                    <a:pt x="10538" y="5054"/>
                    <a:pt x="10630" y="4916"/>
                    <a:pt x="10705" y="4824"/>
                  </a:cubicBezTo>
                  <a:close/>
                  <a:moveTo>
                    <a:pt x="12350" y="8965"/>
                  </a:moveTo>
                  <a:cubicBezTo>
                    <a:pt x="12301" y="9153"/>
                    <a:pt x="12249" y="9341"/>
                    <a:pt x="12191" y="9530"/>
                  </a:cubicBezTo>
                  <a:cubicBezTo>
                    <a:pt x="12035" y="10041"/>
                    <a:pt x="11865" y="10466"/>
                    <a:pt x="11671" y="10813"/>
                  </a:cubicBezTo>
                  <a:cubicBezTo>
                    <a:pt x="11928" y="10252"/>
                    <a:pt x="12160" y="9620"/>
                    <a:pt x="12350" y="8965"/>
                  </a:cubicBezTo>
                  <a:close/>
                  <a:moveTo>
                    <a:pt x="10966" y="1"/>
                  </a:moveTo>
                  <a:cubicBezTo>
                    <a:pt x="10792" y="1"/>
                    <a:pt x="10615" y="12"/>
                    <a:pt x="10437" y="35"/>
                  </a:cubicBezTo>
                  <a:cubicBezTo>
                    <a:pt x="9244" y="189"/>
                    <a:pt x="8106" y="844"/>
                    <a:pt x="7393" y="1791"/>
                  </a:cubicBezTo>
                  <a:cubicBezTo>
                    <a:pt x="6080" y="3533"/>
                    <a:pt x="6118" y="5733"/>
                    <a:pt x="6382" y="7271"/>
                  </a:cubicBezTo>
                  <a:cubicBezTo>
                    <a:pt x="6490" y="7903"/>
                    <a:pt x="6645" y="8516"/>
                    <a:pt x="6813" y="9115"/>
                  </a:cubicBezTo>
                  <a:cubicBezTo>
                    <a:pt x="6727" y="9781"/>
                    <a:pt x="6721" y="10461"/>
                    <a:pt x="6828" y="11156"/>
                  </a:cubicBezTo>
                  <a:cubicBezTo>
                    <a:pt x="6967" y="12071"/>
                    <a:pt x="7298" y="12796"/>
                    <a:pt x="7811" y="13316"/>
                  </a:cubicBezTo>
                  <a:cubicBezTo>
                    <a:pt x="8031" y="15278"/>
                    <a:pt x="7866" y="17480"/>
                    <a:pt x="7306" y="20255"/>
                  </a:cubicBezTo>
                  <a:cubicBezTo>
                    <a:pt x="6799" y="22764"/>
                    <a:pt x="6186" y="24720"/>
                    <a:pt x="5373" y="26412"/>
                  </a:cubicBezTo>
                  <a:cubicBezTo>
                    <a:pt x="4223" y="28800"/>
                    <a:pt x="2554" y="30901"/>
                    <a:pt x="489" y="32561"/>
                  </a:cubicBezTo>
                  <a:cubicBezTo>
                    <a:pt x="136" y="32844"/>
                    <a:pt x="0" y="33318"/>
                    <a:pt x="149" y="33746"/>
                  </a:cubicBezTo>
                  <a:cubicBezTo>
                    <a:pt x="300" y="34172"/>
                    <a:pt x="703" y="34457"/>
                    <a:pt x="1155" y="34457"/>
                  </a:cubicBezTo>
                  <a:cubicBezTo>
                    <a:pt x="1396" y="34457"/>
                    <a:pt x="1631" y="34375"/>
                    <a:pt x="1819" y="34223"/>
                  </a:cubicBezTo>
                  <a:cubicBezTo>
                    <a:pt x="4123" y="32378"/>
                    <a:pt x="6016" y="29995"/>
                    <a:pt x="7293" y="27335"/>
                  </a:cubicBezTo>
                  <a:cubicBezTo>
                    <a:pt x="8183" y="25479"/>
                    <a:pt x="8851" y="23363"/>
                    <a:pt x="9393" y="20676"/>
                  </a:cubicBezTo>
                  <a:cubicBezTo>
                    <a:pt x="9736" y="18974"/>
                    <a:pt x="10119" y="16642"/>
                    <a:pt x="10008" y="14181"/>
                  </a:cubicBezTo>
                  <a:cubicBezTo>
                    <a:pt x="10777" y="14176"/>
                    <a:pt x="11573" y="13913"/>
                    <a:pt x="12241" y="13396"/>
                  </a:cubicBezTo>
                  <a:cubicBezTo>
                    <a:pt x="13413" y="12489"/>
                    <a:pt x="13937" y="11109"/>
                    <a:pt x="14229" y="10150"/>
                  </a:cubicBezTo>
                  <a:cubicBezTo>
                    <a:pt x="14772" y="8375"/>
                    <a:pt x="14987" y="6515"/>
                    <a:pt x="14863" y="4663"/>
                  </a:cubicBezTo>
                  <a:cubicBezTo>
                    <a:pt x="14742" y="2823"/>
                    <a:pt x="14193" y="1541"/>
                    <a:pt x="13187" y="747"/>
                  </a:cubicBezTo>
                  <a:cubicBezTo>
                    <a:pt x="12569" y="257"/>
                    <a:pt x="11794" y="1"/>
                    <a:pt x="109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58;p41">
              <a:extLst>
                <a:ext uri="{FF2B5EF4-FFF2-40B4-BE49-F238E27FC236}">
                  <a16:creationId xmlns:a16="http://schemas.microsoft.com/office/drawing/2014/main" id="{E5302D30-49F9-8C47-8B4A-D4145201C5AA}"/>
                </a:ext>
              </a:extLst>
            </p:cNvPr>
            <p:cNvSpPr/>
            <p:nvPr/>
          </p:nvSpPr>
          <p:spPr>
            <a:xfrm>
              <a:off x="4595350" y="336400"/>
              <a:ext cx="148050" cy="296375"/>
            </a:xfrm>
            <a:custGeom>
              <a:avLst/>
              <a:gdLst/>
              <a:ahLst/>
              <a:cxnLst/>
              <a:rect l="l" t="t" r="r" b="b"/>
              <a:pathLst>
                <a:path w="5922" h="11855" extrusionOk="0">
                  <a:moveTo>
                    <a:pt x="4808" y="0"/>
                  </a:moveTo>
                  <a:cubicBezTo>
                    <a:pt x="4804" y="0"/>
                    <a:pt x="4800" y="0"/>
                    <a:pt x="4796" y="0"/>
                  </a:cubicBezTo>
                  <a:cubicBezTo>
                    <a:pt x="4207" y="8"/>
                    <a:pt x="3736" y="491"/>
                    <a:pt x="3744" y="1079"/>
                  </a:cubicBezTo>
                  <a:cubicBezTo>
                    <a:pt x="3784" y="4360"/>
                    <a:pt x="2548" y="7640"/>
                    <a:pt x="354" y="10077"/>
                  </a:cubicBezTo>
                  <a:cubicBezTo>
                    <a:pt x="72" y="10390"/>
                    <a:pt x="1" y="10839"/>
                    <a:pt x="172" y="11223"/>
                  </a:cubicBezTo>
                  <a:cubicBezTo>
                    <a:pt x="343" y="11607"/>
                    <a:pt x="724" y="11855"/>
                    <a:pt x="1144" y="11855"/>
                  </a:cubicBezTo>
                  <a:cubicBezTo>
                    <a:pt x="1446" y="11855"/>
                    <a:pt x="1734" y="11727"/>
                    <a:pt x="1936" y="11503"/>
                  </a:cubicBezTo>
                  <a:cubicBezTo>
                    <a:pt x="4485" y="8672"/>
                    <a:pt x="5922" y="4862"/>
                    <a:pt x="5875" y="1052"/>
                  </a:cubicBezTo>
                  <a:cubicBezTo>
                    <a:pt x="5867" y="469"/>
                    <a:pt x="5391" y="0"/>
                    <a:pt x="4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59;p41">
              <a:extLst>
                <a:ext uri="{FF2B5EF4-FFF2-40B4-BE49-F238E27FC236}">
                  <a16:creationId xmlns:a16="http://schemas.microsoft.com/office/drawing/2014/main" id="{D1184DBE-D586-5744-A4C5-2129904745D1}"/>
                </a:ext>
              </a:extLst>
            </p:cNvPr>
            <p:cNvSpPr/>
            <p:nvPr/>
          </p:nvSpPr>
          <p:spPr>
            <a:xfrm>
              <a:off x="4704125" y="475525"/>
              <a:ext cx="259725" cy="203150"/>
            </a:xfrm>
            <a:custGeom>
              <a:avLst/>
              <a:gdLst/>
              <a:ahLst/>
              <a:cxnLst/>
              <a:rect l="l" t="t" r="r" b="b"/>
              <a:pathLst>
                <a:path w="10389" h="8126" extrusionOk="0">
                  <a:moveTo>
                    <a:pt x="9168" y="0"/>
                  </a:moveTo>
                  <a:cubicBezTo>
                    <a:pt x="8976" y="0"/>
                    <a:pt x="8781" y="52"/>
                    <a:pt x="8606" y="161"/>
                  </a:cubicBezTo>
                  <a:cubicBezTo>
                    <a:pt x="5684" y="1921"/>
                    <a:pt x="2946" y="3971"/>
                    <a:pt x="432" y="6277"/>
                  </a:cubicBezTo>
                  <a:cubicBezTo>
                    <a:pt x="109" y="6574"/>
                    <a:pt x="1" y="7038"/>
                    <a:pt x="160" y="7448"/>
                  </a:cubicBezTo>
                  <a:cubicBezTo>
                    <a:pt x="319" y="7856"/>
                    <a:pt x="713" y="8126"/>
                    <a:pt x="1153" y="8126"/>
                  </a:cubicBezTo>
                  <a:cubicBezTo>
                    <a:pt x="1419" y="8126"/>
                    <a:pt x="1676" y="8026"/>
                    <a:pt x="1872" y="7845"/>
                  </a:cubicBezTo>
                  <a:cubicBezTo>
                    <a:pt x="4282" y="5635"/>
                    <a:pt x="6905" y="3673"/>
                    <a:pt x="9705" y="1986"/>
                  </a:cubicBezTo>
                  <a:cubicBezTo>
                    <a:pt x="10218" y="1686"/>
                    <a:pt x="10388" y="1025"/>
                    <a:pt x="10081" y="515"/>
                  </a:cubicBezTo>
                  <a:cubicBezTo>
                    <a:pt x="9881" y="183"/>
                    <a:pt x="9529" y="0"/>
                    <a:pt x="9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60;p41">
              <a:extLst>
                <a:ext uri="{FF2B5EF4-FFF2-40B4-BE49-F238E27FC236}">
                  <a16:creationId xmlns:a16="http://schemas.microsoft.com/office/drawing/2014/main" id="{D4CC3D85-531D-8348-ADB9-1AC0BC7605EF}"/>
                </a:ext>
              </a:extLst>
            </p:cNvPr>
            <p:cNvSpPr/>
            <p:nvPr/>
          </p:nvSpPr>
          <p:spPr>
            <a:xfrm>
              <a:off x="4896275" y="403575"/>
              <a:ext cx="135375" cy="146675"/>
            </a:xfrm>
            <a:custGeom>
              <a:avLst/>
              <a:gdLst/>
              <a:ahLst/>
              <a:cxnLst/>
              <a:rect l="l" t="t" r="r" b="b"/>
              <a:pathLst>
                <a:path w="5415" h="5867" extrusionOk="0">
                  <a:moveTo>
                    <a:pt x="3372" y="1"/>
                  </a:moveTo>
                  <a:cubicBezTo>
                    <a:pt x="3369" y="1"/>
                    <a:pt x="3366" y="1"/>
                    <a:pt x="3364" y="1"/>
                  </a:cubicBezTo>
                  <a:cubicBezTo>
                    <a:pt x="2709" y="1"/>
                    <a:pt x="2206" y="337"/>
                    <a:pt x="1884" y="589"/>
                  </a:cubicBezTo>
                  <a:cubicBezTo>
                    <a:pt x="1401" y="967"/>
                    <a:pt x="922" y="1590"/>
                    <a:pt x="702" y="2295"/>
                  </a:cubicBezTo>
                  <a:cubicBezTo>
                    <a:pt x="353" y="2708"/>
                    <a:pt x="123" y="3204"/>
                    <a:pt x="68" y="3693"/>
                  </a:cubicBezTo>
                  <a:cubicBezTo>
                    <a:pt x="0" y="4295"/>
                    <a:pt x="197" y="4850"/>
                    <a:pt x="624" y="5256"/>
                  </a:cubicBezTo>
                  <a:cubicBezTo>
                    <a:pt x="979" y="5594"/>
                    <a:pt x="1423" y="5770"/>
                    <a:pt x="1919" y="5770"/>
                  </a:cubicBezTo>
                  <a:cubicBezTo>
                    <a:pt x="1939" y="5770"/>
                    <a:pt x="1959" y="5770"/>
                    <a:pt x="1979" y="5769"/>
                  </a:cubicBezTo>
                  <a:cubicBezTo>
                    <a:pt x="2050" y="5767"/>
                    <a:pt x="2119" y="5761"/>
                    <a:pt x="2189" y="5751"/>
                  </a:cubicBezTo>
                  <a:cubicBezTo>
                    <a:pt x="2433" y="5828"/>
                    <a:pt x="2687" y="5867"/>
                    <a:pt x="2943" y="5867"/>
                  </a:cubicBezTo>
                  <a:cubicBezTo>
                    <a:pt x="3049" y="5867"/>
                    <a:pt x="3155" y="5860"/>
                    <a:pt x="3260" y="5847"/>
                  </a:cubicBezTo>
                  <a:cubicBezTo>
                    <a:pt x="4065" y="5749"/>
                    <a:pt x="4751" y="5289"/>
                    <a:pt x="5095" y="4617"/>
                  </a:cubicBezTo>
                  <a:cubicBezTo>
                    <a:pt x="5355" y="4108"/>
                    <a:pt x="5401" y="3516"/>
                    <a:pt x="5238" y="2951"/>
                  </a:cubicBezTo>
                  <a:cubicBezTo>
                    <a:pt x="5286" y="2801"/>
                    <a:pt x="5322" y="2646"/>
                    <a:pt x="5343" y="2489"/>
                  </a:cubicBezTo>
                  <a:cubicBezTo>
                    <a:pt x="5414" y="1948"/>
                    <a:pt x="5283" y="1385"/>
                    <a:pt x="4987" y="927"/>
                  </a:cubicBezTo>
                  <a:cubicBezTo>
                    <a:pt x="4977" y="909"/>
                    <a:pt x="4967" y="893"/>
                    <a:pt x="4957" y="875"/>
                  </a:cubicBezTo>
                  <a:cubicBezTo>
                    <a:pt x="4733" y="508"/>
                    <a:pt x="4408" y="248"/>
                    <a:pt x="4022" y="122"/>
                  </a:cubicBezTo>
                  <a:cubicBezTo>
                    <a:pt x="3815" y="43"/>
                    <a:pt x="3594" y="1"/>
                    <a:pt x="33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61;p41">
              <a:extLst>
                <a:ext uri="{FF2B5EF4-FFF2-40B4-BE49-F238E27FC236}">
                  <a16:creationId xmlns:a16="http://schemas.microsoft.com/office/drawing/2014/main" id="{39562B98-8E9C-7944-BB6F-CEE2769F6C75}"/>
                </a:ext>
              </a:extLst>
            </p:cNvPr>
            <p:cNvSpPr/>
            <p:nvPr/>
          </p:nvSpPr>
          <p:spPr>
            <a:xfrm>
              <a:off x="4653875" y="238100"/>
              <a:ext cx="129875" cy="156075"/>
            </a:xfrm>
            <a:custGeom>
              <a:avLst/>
              <a:gdLst/>
              <a:ahLst/>
              <a:cxnLst/>
              <a:rect l="l" t="t" r="r" b="b"/>
              <a:pathLst>
                <a:path w="5195" h="6243" extrusionOk="0">
                  <a:moveTo>
                    <a:pt x="2266" y="1"/>
                  </a:moveTo>
                  <a:cubicBezTo>
                    <a:pt x="2137" y="1"/>
                    <a:pt x="2009" y="16"/>
                    <a:pt x="1883" y="46"/>
                  </a:cubicBezTo>
                  <a:cubicBezTo>
                    <a:pt x="1660" y="86"/>
                    <a:pt x="1449" y="167"/>
                    <a:pt x="1256" y="285"/>
                  </a:cubicBezTo>
                  <a:cubicBezTo>
                    <a:pt x="699" y="624"/>
                    <a:pt x="443" y="1173"/>
                    <a:pt x="300" y="1559"/>
                  </a:cubicBezTo>
                  <a:cubicBezTo>
                    <a:pt x="84" y="2133"/>
                    <a:pt x="0" y="2912"/>
                    <a:pt x="179" y="3630"/>
                  </a:cubicBezTo>
                  <a:cubicBezTo>
                    <a:pt x="98" y="4164"/>
                    <a:pt x="157" y="4706"/>
                    <a:pt x="366" y="5154"/>
                  </a:cubicBezTo>
                  <a:cubicBezTo>
                    <a:pt x="623" y="5702"/>
                    <a:pt x="1081" y="6073"/>
                    <a:pt x="1656" y="6198"/>
                  </a:cubicBezTo>
                  <a:cubicBezTo>
                    <a:pt x="1787" y="6227"/>
                    <a:pt x="1923" y="6241"/>
                    <a:pt x="2059" y="6242"/>
                  </a:cubicBezTo>
                  <a:cubicBezTo>
                    <a:pt x="2416" y="6242"/>
                    <a:pt x="2763" y="6137"/>
                    <a:pt x="3080" y="5928"/>
                  </a:cubicBezTo>
                  <a:cubicBezTo>
                    <a:pt x="3139" y="5891"/>
                    <a:pt x="3195" y="5849"/>
                    <a:pt x="3249" y="5806"/>
                  </a:cubicBezTo>
                  <a:cubicBezTo>
                    <a:pt x="3602" y="5718"/>
                    <a:pt x="3930" y="5555"/>
                    <a:pt x="4214" y="5329"/>
                  </a:cubicBezTo>
                  <a:cubicBezTo>
                    <a:pt x="4849" y="4826"/>
                    <a:pt x="5195" y="4076"/>
                    <a:pt x="5138" y="3323"/>
                  </a:cubicBezTo>
                  <a:cubicBezTo>
                    <a:pt x="5095" y="2754"/>
                    <a:pt x="4825" y="2224"/>
                    <a:pt x="4393" y="1827"/>
                  </a:cubicBezTo>
                  <a:cubicBezTo>
                    <a:pt x="4356" y="1673"/>
                    <a:pt x="4305" y="1523"/>
                    <a:pt x="4242" y="1377"/>
                  </a:cubicBezTo>
                  <a:cubicBezTo>
                    <a:pt x="4020" y="878"/>
                    <a:pt x="3615" y="466"/>
                    <a:pt x="3124" y="230"/>
                  </a:cubicBezTo>
                  <a:cubicBezTo>
                    <a:pt x="3106" y="220"/>
                    <a:pt x="3089" y="211"/>
                    <a:pt x="3072" y="203"/>
                  </a:cubicBezTo>
                  <a:cubicBezTo>
                    <a:pt x="2812" y="68"/>
                    <a:pt x="2539" y="1"/>
                    <a:pt x="2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62;p41">
              <a:extLst>
                <a:ext uri="{FF2B5EF4-FFF2-40B4-BE49-F238E27FC236}">
                  <a16:creationId xmlns:a16="http://schemas.microsoft.com/office/drawing/2014/main" id="{184348E4-A9F9-F647-8895-C819FBFD3B8D}"/>
                </a:ext>
              </a:extLst>
            </p:cNvPr>
            <p:cNvSpPr/>
            <p:nvPr/>
          </p:nvSpPr>
          <p:spPr>
            <a:xfrm>
              <a:off x="4352700" y="403800"/>
              <a:ext cx="273525" cy="265900"/>
            </a:xfrm>
            <a:custGeom>
              <a:avLst/>
              <a:gdLst/>
              <a:ahLst/>
              <a:cxnLst/>
              <a:rect l="l" t="t" r="r" b="b"/>
              <a:pathLst>
                <a:path w="10941" h="10636" extrusionOk="0">
                  <a:moveTo>
                    <a:pt x="3325" y="1"/>
                  </a:moveTo>
                  <a:cubicBezTo>
                    <a:pt x="3252" y="1"/>
                    <a:pt x="3178" y="5"/>
                    <a:pt x="3103" y="13"/>
                  </a:cubicBezTo>
                  <a:cubicBezTo>
                    <a:pt x="555" y="294"/>
                    <a:pt x="1" y="5377"/>
                    <a:pt x="300" y="9644"/>
                  </a:cubicBezTo>
                  <a:cubicBezTo>
                    <a:pt x="339" y="10202"/>
                    <a:pt x="803" y="10634"/>
                    <a:pt x="1363" y="10635"/>
                  </a:cubicBezTo>
                  <a:cubicBezTo>
                    <a:pt x="1387" y="10635"/>
                    <a:pt x="1412" y="10634"/>
                    <a:pt x="1438" y="10633"/>
                  </a:cubicBezTo>
                  <a:cubicBezTo>
                    <a:pt x="2025" y="10592"/>
                    <a:pt x="2467" y="10082"/>
                    <a:pt x="2426" y="9495"/>
                  </a:cubicBezTo>
                  <a:cubicBezTo>
                    <a:pt x="2115" y="5070"/>
                    <a:pt x="2866" y="2827"/>
                    <a:pt x="3304" y="2237"/>
                  </a:cubicBezTo>
                  <a:cubicBezTo>
                    <a:pt x="3574" y="2562"/>
                    <a:pt x="4205" y="3618"/>
                    <a:pt x="4665" y="6683"/>
                  </a:cubicBezTo>
                  <a:cubicBezTo>
                    <a:pt x="4763" y="7334"/>
                    <a:pt x="4895" y="8227"/>
                    <a:pt x="5658" y="8816"/>
                  </a:cubicBezTo>
                  <a:cubicBezTo>
                    <a:pt x="6105" y="9163"/>
                    <a:pt x="6622" y="9265"/>
                    <a:pt x="6961" y="9333"/>
                  </a:cubicBezTo>
                  <a:lnTo>
                    <a:pt x="9580" y="9851"/>
                  </a:lnTo>
                  <a:cubicBezTo>
                    <a:pt x="9648" y="9865"/>
                    <a:pt x="9716" y="9871"/>
                    <a:pt x="9783" y="9871"/>
                  </a:cubicBezTo>
                  <a:cubicBezTo>
                    <a:pt x="10281" y="9871"/>
                    <a:pt x="10726" y="9520"/>
                    <a:pt x="10826" y="9013"/>
                  </a:cubicBezTo>
                  <a:cubicBezTo>
                    <a:pt x="10941" y="8439"/>
                    <a:pt x="10569" y="7880"/>
                    <a:pt x="9995" y="7763"/>
                  </a:cubicBezTo>
                  <a:lnTo>
                    <a:pt x="7376" y="7243"/>
                  </a:lnTo>
                  <a:cubicBezTo>
                    <a:pt x="7261" y="7221"/>
                    <a:pt x="7022" y="7173"/>
                    <a:pt x="6963" y="7133"/>
                  </a:cubicBezTo>
                  <a:cubicBezTo>
                    <a:pt x="6874" y="7046"/>
                    <a:pt x="6805" y="6588"/>
                    <a:pt x="6763" y="6307"/>
                  </a:cubicBezTo>
                  <a:cubicBezTo>
                    <a:pt x="6133" y="2120"/>
                    <a:pt x="4984" y="1"/>
                    <a:pt x="3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63;p41">
              <a:extLst>
                <a:ext uri="{FF2B5EF4-FFF2-40B4-BE49-F238E27FC236}">
                  <a16:creationId xmlns:a16="http://schemas.microsoft.com/office/drawing/2014/main" id="{38E3AA08-F804-4340-82FA-81A070F83793}"/>
                </a:ext>
              </a:extLst>
            </p:cNvPr>
            <p:cNvSpPr/>
            <p:nvPr/>
          </p:nvSpPr>
          <p:spPr>
            <a:xfrm>
              <a:off x="4570050" y="597300"/>
              <a:ext cx="434800" cy="332175"/>
            </a:xfrm>
            <a:custGeom>
              <a:avLst/>
              <a:gdLst/>
              <a:ahLst/>
              <a:cxnLst/>
              <a:rect l="l" t="t" r="r" b="b"/>
              <a:pathLst>
                <a:path w="17392" h="13287" extrusionOk="0">
                  <a:moveTo>
                    <a:pt x="1075" y="0"/>
                  </a:moveTo>
                  <a:cubicBezTo>
                    <a:pt x="523" y="0"/>
                    <a:pt x="57" y="452"/>
                    <a:pt x="30" y="1015"/>
                  </a:cubicBezTo>
                  <a:cubicBezTo>
                    <a:pt x="1" y="1603"/>
                    <a:pt x="454" y="2101"/>
                    <a:pt x="1042" y="2130"/>
                  </a:cubicBezTo>
                  <a:cubicBezTo>
                    <a:pt x="5070" y="2326"/>
                    <a:pt x="5848" y="4359"/>
                    <a:pt x="6221" y="5336"/>
                  </a:cubicBezTo>
                  <a:cubicBezTo>
                    <a:pt x="6361" y="5701"/>
                    <a:pt x="6482" y="6016"/>
                    <a:pt x="6787" y="6252"/>
                  </a:cubicBezTo>
                  <a:cubicBezTo>
                    <a:pt x="7196" y="6570"/>
                    <a:pt x="7641" y="6679"/>
                    <a:pt x="8077" y="6679"/>
                  </a:cubicBezTo>
                  <a:cubicBezTo>
                    <a:pt x="8686" y="6679"/>
                    <a:pt x="9276" y="6465"/>
                    <a:pt x="9719" y="6305"/>
                  </a:cubicBezTo>
                  <a:cubicBezTo>
                    <a:pt x="10459" y="6038"/>
                    <a:pt x="11214" y="5932"/>
                    <a:pt x="11946" y="5932"/>
                  </a:cubicBezTo>
                  <a:cubicBezTo>
                    <a:pt x="13068" y="5932"/>
                    <a:pt x="14138" y="6182"/>
                    <a:pt x="15019" y="6480"/>
                  </a:cubicBezTo>
                  <a:cubicBezTo>
                    <a:pt x="13998" y="7824"/>
                    <a:pt x="9086" y="11023"/>
                    <a:pt x="7346" y="11158"/>
                  </a:cubicBezTo>
                  <a:cubicBezTo>
                    <a:pt x="6777" y="11204"/>
                    <a:pt x="6344" y="11691"/>
                    <a:pt x="6366" y="12262"/>
                  </a:cubicBezTo>
                  <a:cubicBezTo>
                    <a:pt x="6388" y="12832"/>
                    <a:pt x="6857" y="13284"/>
                    <a:pt x="7428" y="13286"/>
                  </a:cubicBezTo>
                  <a:cubicBezTo>
                    <a:pt x="7456" y="13286"/>
                    <a:pt x="7484" y="13285"/>
                    <a:pt x="7512" y="13282"/>
                  </a:cubicBezTo>
                  <a:cubicBezTo>
                    <a:pt x="9371" y="13137"/>
                    <a:pt x="16934" y="9092"/>
                    <a:pt x="17300" y="6478"/>
                  </a:cubicBezTo>
                  <a:cubicBezTo>
                    <a:pt x="17391" y="5821"/>
                    <a:pt x="17120" y="4982"/>
                    <a:pt x="16079" y="4594"/>
                  </a:cubicBezTo>
                  <a:cubicBezTo>
                    <a:pt x="14981" y="4186"/>
                    <a:pt x="13539" y="3806"/>
                    <a:pt x="11962" y="3806"/>
                  </a:cubicBezTo>
                  <a:cubicBezTo>
                    <a:pt x="10992" y="3806"/>
                    <a:pt x="9970" y="3950"/>
                    <a:pt x="8947" y="4319"/>
                  </a:cubicBezTo>
                  <a:cubicBezTo>
                    <a:pt x="8742" y="4394"/>
                    <a:pt x="8398" y="4520"/>
                    <a:pt x="8205" y="4559"/>
                  </a:cubicBezTo>
                  <a:cubicBezTo>
                    <a:pt x="7749" y="3367"/>
                    <a:pt x="6537" y="264"/>
                    <a:pt x="1144" y="3"/>
                  </a:cubicBezTo>
                  <a:cubicBezTo>
                    <a:pt x="1121" y="1"/>
                    <a:pt x="1098" y="0"/>
                    <a:pt x="10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64;p41">
              <a:extLst>
                <a:ext uri="{FF2B5EF4-FFF2-40B4-BE49-F238E27FC236}">
                  <a16:creationId xmlns:a16="http://schemas.microsoft.com/office/drawing/2014/main" id="{E249A812-F18B-1446-B6AD-51F032B8092A}"/>
                </a:ext>
              </a:extLst>
            </p:cNvPr>
            <p:cNvSpPr/>
            <p:nvPr/>
          </p:nvSpPr>
          <p:spPr>
            <a:xfrm>
              <a:off x="3908325" y="616400"/>
              <a:ext cx="876850" cy="855375"/>
            </a:xfrm>
            <a:custGeom>
              <a:avLst/>
              <a:gdLst/>
              <a:ahLst/>
              <a:cxnLst/>
              <a:rect l="l" t="t" r="r" b="b"/>
              <a:pathLst>
                <a:path w="35074" h="34215" extrusionOk="0">
                  <a:moveTo>
                    <a:pt x="19137" y="0"/>
                  </a:moveTo>
                  <a:cubicBezTo>
                    <a:pt x="18982" y="0"/>
                    <a:pt x="18824" y="35"/>
                    <a:pt x="18676" y="107"/>
                  </a:cubicBezTo>
                  <a:cubicBezTo>
                    <a:pt x="15035" y="1865"/>
                    <a:pt x="11049" y="4896"/>
                    <a:pt x="6831" y="9114"/>
                  </a:cubicBezTo>
                  <a:cubicBezTo>
                    <a:pt x="3109" y="12836"/>
                    <a:pt x="770" y="17354"/>
                    <a:pt x="245" y="21837"/>
                  </a:cubicBezTo>
                  <a:cubicBezTo>
                    <a:pt x="0" y="23930"/>
                    <a:pt x="56" y="26977"/>
                    <a:pt x="1713" y="29605"/>
                  </a:cubicBezTo>
                  <a:cubicBezTo>
                    <a:pt x="3749" y="32834"/>
                    <a:pt x="7401" y="34214"/>
                    <a:pt x="10963" y="34214"/>
                  </a:cubicBezTo>
                  <a:cubicBezTo>
                    <a:pt x="12416" y="34214"/>
                    <a:pt x="13854" y="33985"/>
                    <a:pt x="15162" y="33557"/>
                  </a:cubicBezTo>
                  <a:cubicBezTo>
                    <a:pt x="19965" y="31987"/>
                    <a:pt x="23664" y="28151"/>
                    <a:pt x="26350" y="24985"/>
                  </a:cubicBezTo>
                  <a:cubicBezTo>
                    <a:pt x="29078" y="21767"/>
                    <a:pt x="33821" y="15769"/>
                    <a:pt x="34926" y="11738"/>
                  </a:cubicBezTo>
                  <a:cubicBezTo>
                    <a:pt x="35074" y="11174"/>
                    <a:pt x="34740" y="10595"/>
                    <a:pt x="34178" y="10440"/>
                  </a:cubicBezTo>
                  <a:cubicBezTo>
                    <a:pt x="34084" y="10414"/>
                    <a:pt x="33989" y="10402"/>
                    <a:pt x="33896" y="10402"/>
                  </a:cubicBezTo>
                  <a:cubicBezTo>
                    <a:pt x="33432" y="10402"/>
                    <a:pt x="33005" y="10707"/>
                    <a:pt x="32872" y="11175"/>
                  </a:cubicBezTo>
                  <a:cubicBezTo>
                    <a:pt x="32144" y="13829"/>
                    <a:pt x="29174" y="18362"/>
                    <a:pt x="24725" y="23606"/>
                  </a:cubicBezTo>
                  <a:cubicBezTo>
                    <a:pt x="22066" y="26743"/>
                    <a:pt x="18770" y="30136"/>
                    <a:pt x="14499" y="31533"/>
                  </a:cubicBezTo>
                  <a:cubicBezTo>
                    <a:pt x="13426" y="31884"/>
                    <a:pt x="12225" y="32073"/>
                    <a:pt x="11009" y="32073"/>
                  </a:cubicBezTo>
                  <a:cubicBezTo>
                    <a:pt x="8105" y="32073"/>
                    <a:pt x="5107" y="30996"/>
                    <a:pt x="3515" y="28469"/>
                  </a:cubicBezTo>
                  <a:cubicBezTo>
                    <a:pt x="2189" y="26368"/>
                    <a:pt x="2156" y="23837"/>
                    <a:pt x="2362" y="22085"/>
                  </a:cubicBezTo>
                  <a:cubicBezTo>
                    <a:pt x="2831" y="18075"/>
                    <a:pt x="4953" y="14004"/>
                    <a:pt x="8337" y="10620"/>
                  </a:cubicBezTo>
                  <a:cubicBezTo>
                    <a:pt x="12386" y="6571"/>
                    <a:pt x="16176" y="3679"/>
                    <a:pt x="19602" y="2024"/>
                  </a:cubicBezTo>
                  <a:cubicBezTo>
                    <a:pt x="20132" y="1769"/>
                    <a:pt x="20353" y="1133"/>
                    <a:pt x="20097" y="603"/>
                  </a:cubicBezTo>
                  <a:cubicBezTo>
                    <a:pt x="19914" y="222"/>
                    <a:pt x="19532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65;p41">
              <a:extLst>
                <a:ext uri="{FF2B5EF4-FFF2-40B4-BE49-F238E27FC236}">
                  <a16:creationId xmlns:a16="http://schemas.microsoft.com/office/drawing/2014/main" id="{427B9966-171D-1A43-A293-E49594FD5EDA}"/>
                </a:ext>
              </a:extLst>
            </p:cNvPr>
            <p:cNvSpPr/>
            <p:nvPr/>
          </p:nvSpPr>
          <p:spPr>
            <a:xfrm>
              <a:off x="4015950" y="913450"/>
              <a:ext cx="448325" cy="456025"/>
            </a:xfrm>
            <a:custGeom>
              <a:avLst/>
              <a:gdLst/>
              <a:ahLst/>
              <a:cxnLst/>
              <a:rect l="l" t="t" r="r" b="b"/>
              <a:pathLst>
                <a:path w="17933" h="18241" extrusionOk="0">
                  <a:moveTo>
                    <a:pt x="3470" y="1"/>
                  </a:moveTo>
                  <a:cubicBezTo>
                    <a:pt x="2627" y="1"/>
                    <a:pt x="1784" y="80"/>
                    <a:pt x="954" y="244"/>
                  </a:cubicBezTo>
                  <a:cubicBezTo>
                    <a:pt x="377" y="358"/>
                    <a:pt x="1" y="918"/>
                    <a:pt x="114" y="1495"/>
                  </a:cubicBezTo>
                  <a:cubicBezTo>
                    <a:pt x="215" y="2003"/>
                    <a:pt x="660" y="2355"/>
                    <a:pt x="1159" y="2355"/>
                  </a:cubicBezTo>
                  <a:cubicBezTo>
                    <a:pt x="1227" y="2355"/>
                    <a:pt x="1296" y="2348"/>
                    <a:pt x="1366" y="2335"/>
                  </a:cubicBezTo>
                  <a:cubicBezTo>
                    <a:pt x="2065" y="2197"/>
                    <a:pt x="2775" y="2130"/>
                    <a:pt x="3486" y="2130"/>
                  </a:cubicBezTo>
                  <a:cubicBezTo>
                    <a:pt x="6693" y="2130"/>
                    <a:pt x="9902" y="3493"/>
                    <a:pt x="12064" y="5877"/>
                  </a:cubicBezTo>
                  <a:cubicBezTo>
                    <a:pt x="14705" y="8790"/>
                    <a:pt x="15681" y="13104"/>
                    <a:pt x="14551" y="16869"/>
                  </a:cubicBezTo>
                  <a:cubicBezTo>
                    <a:pt x="14345" y="17553"/>
                    <a:pt x="14858" y="18241"/>
                    <a:pt x="15572" y="18241"/>
                  </a:cubicBezTo>
                  <a:cubicBezTo>
                    <a:pt x="16042" y="18240"/>
                    <a:pt x="16456" y="17932"/>
                    <a:pt x="16592" y="17483"/>
                  </a:cubicBezTo>
                  <a:cubicBezTo>
                    <a:pt x="17932" y="13017"/>
                    <a:pt x="16774" y="7901"/>
                    <a:pt x="13641" y="4447"/>
                  </a:cubicBezTo>
                  <a:cubicBezTo>
                    <a:pt x="11077" y="1619"/>
                    <a:pt x="7275" y="1"/>
                    <a:pt x="3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66;p41">
              <a:extLst>
                <a:ext uri="{FF2B5EF4-FFF2-40B4-BE49-F238E27FC236}">
                  <a16:creationId xmlns:a16="http://schemas.microsoft.com/office/drawing/2014/main" id="{74DF820F-D804-B440-8F42-EA5E7471344F}"/>
                </a:ext>
              </a:extLst>
            </p:cNvPr>
            <p:cNvSpPr/>
            <p:nvPr/>
          </p:nvSpPr>
          <p:spPr>
            <a:xfrm>
              <a:off x="4539975" y="81467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9" y="1"/>
                  </a:moveTo>
                  <a:cubicBezTo>
                    <a:pt x="2267" y="1"/>
                    <a:pt x="1403" y="517"/>
                    <a:pt x="812" y="1392"/>
                  </a:cubicBezTo>
                  <a:cubicBezTo>
                    <a:pt x="0" y="2592"/>
                    <a:pt x="8" y="4014"/>
                    <a:pt x="829" y="4568"/>
                  </a:cubicBezTo>
                  <a:cubicBezTo>
                    <a:pt x="1051" y="4718"/>
                    <a:pt x="1309" y="4789"/>
                    <a:pt x="1584" y="4789"/>
                  </a:cubicBezTo>
                  <a:cubicBezTo>
                    <a:pt x="2326" y="4789"/>
                    <a:pt x="3189" y="4273"/>
                    <a:pt x="3780" y="3398"/>
                  </a:cubicBezTo>
                  <a:cubicBezTo>
                    <a:pt x="4591" y="2197"/>
                    <a:pt x="4584" y="775"/>
                    <a:pt x="3764" y="221"/>
                  </a:cubicBezTo>
                  <a:cubicBezTo>
                    <a:pt x="3542" y="72"/>
                    <a:pt x="3284" y="1"/>
                    <a:pt x="30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67;p41">
              <a:extLst>
                <a:ext uri="{FF2B5EF4-FFF2-40B4-BE49-F238E27FC236}">
                  <a16:creationId xmlns:a16="http://schemas.microsoft.com/office/drawing/2014/main" id="{79A3589D-6B55-0A4F-A537-42F8D7F5AE43}"/>
                </a:ext>
              </a:extLst>
            </p:cNvPr>
            <p:cNvSpPr/>
            <p:nvPr/>
          </p:nvSpPr>
          <p:spPr>
            <a:xfrm>
              <a:off x="4375425" y="70352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8" y="1"/>
                  </a:moveTo>
                  <a:cubicBezTo>
                    <a:pt x="2266" y="1"/>
                    <a:pt x="1402" y="517"/>
                    <a:pt x="811" y="1392"/>
                  </a:cubicBezTo>
                  <a:cubicBezTo>
                    <a:pt x="0" y="2592"/>
                    <a:pt x="8" y="4015"/>
                    <a:pt x="828" y="4568"/>
                  </a:cubicBezTo>
                  <a:cubicBezTo>
                    <a:pt x="1049" y="4718"/>
                    <a:pt x="1307" y="4789"/>
                    <a:pt x="1582" y="4789"/>
                  </a:cubicBezTo>
                  <a:cubicBezTo>
                    <a:pt x="2325" y="4789"/>
                    <a:pt x="3189" y="4273"/>
                    <a:pt x="3780" y="3397"/>
                  </a:cubicBezTo>
                  <a:cubicBezTo>
                    <a:pt x="4591" y="2197"/>
                    <a:pt x="4583" y="775"/>
                    <a:pt x="3763" y="222"/>
                  </a:cubicBezTo>
                  <a:cubicBezTo>
                    <a:pt x="3542" y="72"/>
                    <a:pt x="328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68;p41">
              <a:extLst>
                <a:ext uri="{FF2B5EF4-FFF2-40B4-BE49-F238E27FC236}">
                  <a16:creationId xmlns:a16="http://schemas.microsoft.com/office/drawing/2014/main" id="{2A8AD02E-2D45-6F48-A484-F112B6AEBA12}"/>
                </a:ext>
              </a:extLst>
            </p:cNvPr>
            <p:cNvSpPr/>
            <p:nvPr/>
          </p:nvSpPr>
          <p:spPr>
            <a:xfrm>
              <a:off x="4083600" y="1078375"/>
              <a:ext cx="112825" cy="108150"/>
            </a:xfrm>
            <a:custGeom>
              <a:avLst/>
              <a:gdLst/>
              <a:ahLst/>
              <a:cxnLst/>
              <a:rect l="l" t="t" r="r" b="b"/>
              <a:pathLst>
                <a:path w="4513" h="4326" extrusionOk="0">
                  <a:moveTo>
                    <a:pt x="3343" y="1"/>
                  </a:moveTo>
                  <a:cubicBezTo>
                    <a:pt x="3071" y="1"/>
                    <a:pt x="2798" y="105"/>
                    <a:pt x="2591" y="312"/>
                  </a:cubicBezTo>
                  <a:lnTo>
                    <a:pt x="395" y="2508"/>
                  </a:lnTo>
                  <a:cubicBezTo>
                    <a:pt x="91" y="2813"/>
                    <a:pt x="0" y="3270"/>
                    <a:pt x="165" y="3669"/>
                  </a:cubicBezTo>
                  <a:cubicBezTo>
                    <a:pt x="330" y="4066"/>
                    <a:pt x="718" y="4326"/>
                    <a:pt x="1149" y="4326"/>
                  </a:cubicBezTo>
                  <a:cubicBezTo>
                    <a:pt x="1431" y="4326"/>
                    <a:pt x="1702" y="4215"/>
                    <a:pt x="1902" y="4014"/>
                  </a:cubicBezTo>
                  <a:lnTo>
                    <a:pt x="4096" y="1819"/>
                  </a:lnTo>
                  <a:cubicBezTo>
                    <a:pt x="4512" y="1403"/>
                    <a:pt x="4512" y="729"/>
                    <a:pt x="4096" y="312"/>
                  </a:cubicBezTo>
                  <a:cubicBezTo>
                    <a:pt x="3888" y="105"/>
                    <a:pt x="3616" y="1"/>
                    <a:pt x="3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269;p41">
              <a:extLst>
                <a:ext uri="{FF2B5EF4-FFF2-40B4-BE49-F238E27FC236}">
                  <a16:creationId xmlns:a16="http://schemas.microsoft.com/office/drawing/2014/main" id="{66583FB1-721C-F64A-94A0-D226A293250B}"/>
                </a:ext>
              </a:extLst>
            </p:cNvPr>
            <p:cNvSpPr/>
            <p:nvPr/>
          </p:nvSpPr>
          <p:spPr>
            <a:xfrm>
              <a:off x="4175250" y="1153825"/>
              <a:ext cx="112825" cy="108175"/>
            </a:xfrm>
            <a:custGeom>
              <a:avLst/>
              <a:gdLst/>
              <a:ahLst/>
              <a:cxnLst/>
              <a:rect l="l" t="t" r="r" b="b"/>
              <a:pathLst>
                <a:path w="4513" h="4327" extrusionOk="0">
                  <a:moveTo>
                    <a:pt x="3344" y="0"/>
                  </a:moveTo>
                  <a:cubicBezTo>
                    <a:pt x="3071" y="0"/>
                    <a:pt x="2799" y="104"/>
                    <a:pt x="2591" y="313"/>
                  </a:cubicBezTo>
                  <a:lnTo>
                    <a:pt x="397" y="2508"/>
                  </a:lnTo>
                  <a:cubicBezTo>
                    <a:pt x="92" y="2812"/>
                    <a:pt x="0" y="3271"/>
                    <a:pt x="165" y="3668"/>
                  </a:cubicBezTo>
                  <a:cubicBezTo>
                    <a:pt x="330" y="4067"/>
                    <a:pt x="718" y="4326"/>
                    <a:pt x="1149" y="4326"/>
                  </a:cubicBezTo>
                  <a:cubicBezTo>
                    <a:pt x="1432" y="4326"/>
                    <a:pt x="1703" y="4214"/>
                    <a:pt x="1902" y="4014"/>
                  </a:cubicBezTo>
                  <a:lnTo>
                    <a:pt x="4097" y="1819"/>
                  </a:lnTo>
                  <a:cubicBezTo>
                    <a:pt x="4513" y="1402"/>
                    <a:pt x="4513" y="729"/>
                    <a:pt x="4097" y="313"/>
                  </a:cubicBezTo>
                  <a:cubicBezTo>
                    <a:pt x="3889" y="104"/>
                    <a:pt x="3616" y="0"/>
                    <a:pt x="3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1270;p41">
            <a:extLst>
              <a:ext uri="{FF2B5EF4-FFF2-40B4-BE49-F238E27FC236}">
                <a16:creationId xmlns:a16="http://schemas.microsoft.com/office/drawing/2014/main" id="{4B73B462-30F7-9A46-A46A-A5B685589390}"/>
              </a:ext>
            </a:extLst>
          </p:cNvPr>
          <p:cNvGrpSpPr/>
          <p:nvPr/>
        </p:nvGrpSpPr>
        <p:grpSpPr>
          <a:xfrm>
            <a:off x="6616579" y="920947"/>
            <a:ext cx="1082912" cy="1012363"/>
            <a:chOff x="866242" y="485071"/>
            <a:chExt cx="900377" cy="841720"/>
          </a:xfrm>
        </p:grpSpPr>
        <p:sp>
          <p:nvSpPr>
            <p:cNvPr id="203" name="Google Shape;1271;p41">
              <a:extLst>
                <a:ext uri="{FF2B5EF4-FFF2-40B4-BE49-F238E27FC236}">
                  <a16:creationId xmlns:a16="http://schemas.microsoft.com/office/drawing/2014/main" id="{78CFADBE-B1E9-B34C-97CE-52DE794F8AC6}"/>
                </a:ext>
              </a:extLst>
            </p:cNvPr>
            <p:cNvSpPr/>
            <p:nvPr/>
          </p:nvSpPr>
          <p:spPr>
            <a:xfrm>
              <a:off x="866242" y="528521"/>
              <a:ext cx="900377" cy="794748"/>
            </a:xfrm>
            <a:custGeom>
              <a:avLst/>
              <a:gdLst/>
              <a:ahLst/>
              <a:cxnLst/>
              <a:rect l="l" t="t" r="r" b="b"/>
              <a:pathLst>
                <a:path w="52158" h="46039" extrusionOk="0">
                  <a:moveTo>
                    <a:pt x="37021" y="1"/>
                  </a:moveTo>
                  <a:cubicBezTo>
                    <a:pt x="36726" y="224"/>
                    <a:pt x="35466" y="298"/>
                    <a:pt x="33929" y="298"/>
                  </a:cubicBezTo>
                  <a:cubicBezTo>
                    <a:pt x="30926" y="298"/>
                    <a:pt x="26865" y="16"/>
                    <a:pt x="26865" y="16"/>
                  </a:cubicBezTo>
                  <a:cubicBezTo>
                    <a:pt x="26865" y="16"/>
                    <a:pt x="24812" y="2982"/>
                    <a:pt x="25065" y="6932"/>
                  </a:cubicBezTo>
                  <a:cubicBezTo>
                    <a:pt x="25295" y="10513"/>
                    <a:pt x="26409" y="17540"/>
                    <a:pt x="24345" y="17540"/>
                  </a:cubicBezTo>
                  <a:cubicBezTo>
                    <a:pt x="24132" y="17540"/>
                    <a:pt x="23885" y="17465"/>
                    <a:pt x="23600" y="17304"/>
                  </a:cubicBezTo>
                  <a:cubicBezTo>
                    <a:pt x="20553" y="15581"/>
                    <a:pt x="23574" y="845"/>
                    <a:pt x="23574" y="845"/>
                  </a:cubicBezTo>
                  <a:lnTo>
                    <a:pt x="23574" y="845"/>
                  </a:lnTo>
                  <a:cubicBezTo>
                    <a:pt x="23574" y="845"/>
                    <a:pt x="20038" y="2085"/>
                    <a:pt x="17416" y="4146"/>
                  </a:cubicBezTo>
                  <a:cubicBezTo>
                    <a:pt x="14796" y="6207"/>
                    <a:pt x="14367" y="6784"/>
                    <a:pt x="14752" y="11475"/>
                  </a:cubicBezTo>
                  <a:cubicBezTo>
                    <a:pt x="15137" y="16165"/>
                    <a:pt x="22041" y="20598"/>
                    <a:pt x="22128" y="23231"/>
                  </a:cubicBezTo>
                  <a:cubicBezTo>
                    <a:pt x="22162" y="24270"/>
                    <a:pt x="21338" y="24938"/>
                    <a:pt x="20232" y="24938"/>
                  </a:cubicBezTo>
                  <a:cubicBezTo>
                    <a:pt x="18533" y="24938"/>
                    <a:pt x="16170" y="23362"/>
                    <a:pt x="15228" y="19127"/>
                  </a:cubicBezTo>
                  <a:cubicBezTo>
                    <a:pt x="13672" y="12135"/>
                    <a:pt x="10746" y="7860"/>
                    <a:pt x="10746" y="7860"/>
                  </a:cubicBezTo>
                  <a:cubicBezTo>
                    <a:pt x="10746" y="7860"/>
                    <a:pt x="7301" y="14284"/>
                    <a:pt x="5741" y="16673"/>
                  </a:cubicBezTo>
                  <a:cubicBezTo>
                    <a:pt x="4181" y="19062"/>
                    <a:pt x="6405" y="20869"/>
                    <a:pt x="9522" y="22922"/>
                  </a:cubicBezTo>
                  <a:cubicBezTo>
                    <a:pt x="12639" y="24975"/>
                    <a:pt x="15883" y="29825"/>
                    <a:pt x="12039" y="29977"/>
                  </a:cubicBezTo>
                  <a:cubicBezTo>
                    <a:pt x="12013" y="29978"/>
                    <a:pt x="11987" y="29979"/>
                    <a:pt x="11961" y="29979"/>
                  </a:cubicBezTo>
                  <a:cubicBezTo>
                    <a:pt x="8144" y="29979"/>
                    <a:pt x="4427" y="18898"/>
                    <a:pt x="4427" y="18897"/>
                  </a:cubicBezTo>
                  <a:lnTo>
                    <a:pt x="4427" y="18897"/>
                  </a:lnTo>
                  <a:cubicBezTo>
                    <a:pt x="4427" y="18898"/>
                    <a:pt x="1" y="29849"/>
                    <a:pt x="6098" y="34943"/>
                  </a:cubicBezTo>
                  <a:cubicBezTo>
                    <a:pt x="8300" y="36781"/>
                    <a:pt x="10693" y="37369"/>
                    <a:pt x="12852" y="37369"/>
                  </a:cubicBezTo>
                  <a:cubicBezTo>
                    <a:pt x="16672" y="37369"/>
                    <a:pt x="19760" y="35529"/>
                    <a:pt x="19760" y="35529"/>
                  </a:cubicBezTo>
                  <a:cubicBezTo>
                    <a:pt x="19760" y="35529"/>
                    <a:pt x="20511" y="42326"/>
                    <a:pt x="29252" y="45358"/>
                  </a:cubicBezTo>
                  <a:cubicBezTo>
                    <a:pt x="30634" y="45837"/>
                    <a:pt x="31944" y="46039"/>
                    <a:pt x="33171" y="46039"/>
                  </a:cubicBezTo>
                  <a:cubicBezTo>
                    <a:pt x="39706" y="46039"/>
                    <a:pt x="43880" y="40316"/>
                    <a:pt x="43880" y="40316"/>
                  </a:cubicBezTo>
                  <a:lnTo>
                    <a:pt x="43880" y="40316"/>
                  </a:lnTo>
                  <a:cubicBezTo>
                    <a:pt x="43261" y="40386"/>
                    <a:pt x="42629" y="40419"/>
                    <a:pt x="41992" y="40419"/>
                  </a:cubicBezTo>
                  <a:cubicBezTo>
                    <a:pt x="35865" y="40419"/>
                    <a:pt x="29303" y="37385"/>
                    <a:pt x="29237" y="35895"/>
                  </a:cubicBezTo>
                  <a:cubicBezTo>
                    <a:pt x="29205" y="35169"/>
                    <a:pt x="29805" y="34779"/>
                    <a:pt x="30890" y="34779"/>
                  </a:cubicBezTo>
                  <a:cubicBezTo>
                    <a:pt x="32269" y="34779"/>
                    <a:pt x="34432" y="35410"/>
                    <a:pt x="37078" y="36787"/>
                  </a:cubicBezTo>
                  <a:cubicBezTo>
                    <a:pt x="40024" y="38321"/>
                    <a:pt x="42132" y="38610"/>
                    <a:pt x="43304" y="38610"/>
                  </a:cubicBezTo>
                  <a:cubicBezTo>
                    <a:pt x="44012" y="38610"/>
                    <a:pt x="44378" y="38504"/>
                    <a:pt x="44378" y="38504"/>
                  </a:cubicBezTo>
                  <a:cubicBezTo>
                    <a:pt x="47014" y="36772"/>
                    <a:pt x="48495" y="32820"/>
                    <a:pt x="48495" y="32820"/>
                  </a:cubicBezTo>
                  <a:lnTo>
                    <a:pt x="48495" y="32820"/>
                  </a:lnTo>
                  <a:cubicBezTo>
                    <a:pt x="46915" y="33383"/>
                    <a:pt x="44946" y="33607"/>
                    <a:pt x="42945" y="33607"/>
                  </a:cubicBezTo>
                  <a:cubicBezTo>
                    <a:pt x="38198" y="33607"/>
                    <a:pt x="33270" y="32346"/>
                    <a:pt x="32922" y="31362"/>
                  </a:cubicBezTo>
                  <a:cubicBezTo>
                    <a:pt x="32641" y="30573"/>
                    <a:pt x="33411" y="30097"/>
                    <a:pt x="35031" y="30097"/>
                  </a:cubicBezTo>
                  <a:cubicBezTo>
                    <a:pt x="36281" y="30097"/>
                    <a:pt x="38038" y="30380"/>
                    <a:pt x="40210" y="31022"/>
                  </a:cubicBezTo>
                  <a:cubicBezTo>
                    <a:pt x="41648" y="31447"/>
                    <a:pt x="43038" y="31598"/>
                    <a:pt x="44289" y="31598"/>
                  </a:cubicBezTo>
                  <a:cubicBezTo>
                    <a:pt x="47373" y="31598"/>
                    <a:pt x="49605" y="30677"/>
                    <a:pt x="49605" y="30677"/>
                  </a:cubicBezTo>
                  <a:cubicBezTo>
                    <a:pt x="48346" y="28212"/>
                    <a:pt x="50531" y="21871"/>
                    <a:pt x="50531" y="21871"/>
                  </a:cubicBezTo>
                  <a:lnTo>
                    <a:pt x="50531" y="21871"/>
                  </a:lnTo>
                  <a:cubicBezTo>
                    <a:pt x="48304" y="23923"/>
                    <a:pt x="43855" y="24847"/>
                    <a:pt x="40502" y="24847"/>
                  </a:cubicBezTo>
                  <a:cubicBezTo>
                    <a:pt x="38063" y="24847"/>
                    <a:pt x="36203" y="24358"/>
                    <a:pt x="36203" y="23456"/>
                  </a:cubicBezTo>
                  <a:cubicBezTo>
                    <a:pt x="36202" y="22049"/>
                    <a:pt x="37623" y="21743"/>
                    <a:pt x="40177" y="21743"/>
                  </a:cubicBezTo>
                  <a:cubicBezTo>
                    <a:pt x="41506" y="21743"/>
                    <a:pt x="43143" y="21826"/>
                    <a:pt x="45045" y="21880"/>
                  </a:cubicBezTo>
                  <a:cubicBezTo>
                    <a:pt x="45187" y="21884"/>
                    <a:pt x="45327" y="21886"/>
                    <a:pt x="45464" y="21886"/>
                  </a:cubicBezTo>
                  <a:cubicBezTo>
                    <a:pt x="50678" y="21886"/>
                    <a:pt x="52129" y="19070"/>
                    <a:pt x="52129" y="19070"/>
                  </a:cubicBezTo>
                  <a:cubicBezTo>
                    <a:pt x="52129" y="19070"/>
                    <a:pt x="52158" y="17671"/>
                    <a:pt x="50177" y="14383"/>
                  </a:cubicBezTo>
                  <a:cubicBezTo>
                    <a:pt x="48197" y="11094"/>
                    <a:pt x="50501" y="2366"/>
                    <a:pt x="50501" y="2366"/>
                  </a:cubicBezTo>
                  <a:cubicBezTo>
                    <a:pt x="50501" y="2366"/>
                    <a:pt x="45879" y="1962"/>
                    <a:pt x="43472" y="978"/>
                  </a:cubicBezTo>
                  <a:cubicBezTo>
                    <a:pt x="42843" y="722"/>
                    <a:pt x="42214" y="588"/>
                    <a:pt x="41621" y="588"/>
                  </a:cubicBezTo>
                  <a:cubicBezTo>
                    <a:pt x="39942" y="588"/>
                    <a:pt x="38562" y="1659"/>
                    <a:pt x="38357" y="4031"/>
                  </a:cubicBezTo>
                  <a:cubicBezTo>
                    <a:pt x="38123" y="6733"/>
                    <a:pt x="35984" y="9729"/>
                    <a:pt x="33789" y="9729"/>
                  </a:cubicBezTo>
                  <a:cubicBezTo>
                    <a:pt x="33377" y="9729"/>
                    <a:pt x="32962" y="9623"/>
                    <a:pt x="32558" y="9389"/>
                  </a:cubicBezTo>
                  <a:cubicBezTo>
                    <a:pt x="30005" y="7912"/>
                    <a:pt x="37021" y="1"/>
                    <a:pt x="3702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272;p41">
              <a:extLst>
                <a:ext uri="{FF2B5EF4-FFF2-40B4-BE49-F238E27FC236}">
                  <a16:creationId xmlns:a16="http://schemas.microsoft.com/office/drawing/2014/main" id="{8233C73D-57D0-C04A-BF3B-78DD9C4EFB6D}"/>
                </a:ext>
              </a:extLst>
            </p:cNvPr>
            <p:cNvSpPr/>
            <p:nvPr/>
          </p:nvSpPr>
          <p:spPr>
            <a:xfrm>
              <a:off x="1114223" y="528815"/>
              <a:ext cx="384574" cy="360061"/>
            </a:xfrm>
            <a:custGeom>
              <a:avLst/>
              <a:gdLst/>
              <a:ahLst/>
              <a:cxnLst/>
              <a:rect l="l" t="t" r="r" b="b"/>
              <a:pathLst>
                <a:path w="22278" h="20858" extrusionOk="0">
                  <a:moveTo>
                    <a:pt x="12499" y="0"/>
                  </a:moveTo>
                  <a:cubicBezTo>
                    <a:pt x="12499" y="0"/>
                    <a:pt x="10446" y="2966"/>
                    <a:pt x="10700" y="6915"/>
                  </a:cubicBezTo>
                  <a:cubicBezTo>
                    <a:pt x="10929" y="10496"/>
                    <a:pt x="12043" y="17523"/>
                    <a:pt x="9980" y="17523"/>
                  </a:cubicBezTo>
                  <a:cubicBezTo>
                    <a:pt x="9767" y="17523"/>
                    <a:pt x="9520" y="17448"/>
                    <a:pt x="9235" y="17287"/>
                  </a:cubicBezTo>
                  <a:cubicBezTo>
                    <a:pt x="6187" y="15564"/>
                    <a:pt x="9209" y="829"/>
                    <a:pt x="9209" y="829"/>
                  </a:cubicBezTo>
                  <a:lnTo>
                    <a:pt x="9209" y="829"/>
                  </a:lnTo>
                  <a:cubicBezTo>
                    <a:pt x="9209" y="829"/>
                    <a:pt x="5672" y="2068"/>
                    <a:pt x="3050" y="4130"/>
                  </a:cubicBezTo>
                  <a:cubicBezTo>
                    <a:pt x="429" y="6192"/>
                    <a:pt x="1" y="6768"/>
                    <a:pt x="386" y="11458"/>
                  </a:cubicBezTo>
                  <a:cubicBezTo>
                    <a:pt x="396" y="11579"/>
                    <a:pt x="413" y="11699"/>
                    <a:pt x="432" y="11819"/>
                  </a:cubicBezTo>
                  <a:cubicBezTo>
                    <a:pt x="863" y="12734"/>
                    <a:pt x="1331" y="13653"/>
                    <a:pt x="1845" y="14568"/>
                  </a:cubicBezTo>
                  <a:cubicBezTo>
                    <a:pt x="4848" y="19927"/>
                    <a:pt x="8608" y="20857"/>
                    <a:pt x="10859" y="20857"/>
                  </a:cubicBezTo>
                  <a:cubicBezTo>
                    <a:pt x="12056" y="20857"/>
                    <a:pt x="12826" y="20594"/>
                    <a:pt x="12826" y="20594"/>
                  </a:cubicBezTo>
                  <a:lnTo>
                    <a:pt x="20473" y="12221"/>
                  </a:lnTo>
                  <a:cubicBezTo>
                    <a:pt x="20076" y="11426"/>
                    <a:pt x="19805" y="10577"/>
                    <a:pt x="19666" y="9701"/>
                  </a:cubicBezTo>
                  <a:cubicBezTo>
                    <a:pt x="19585" y="9709"/>
                    <a:pt x="19505" y="9713"/>
                    <a:pt x="19425" y="9713"/>
                  </a:cubicBezTo>
                  <a:cubicBezTo>
                    <a:pt x="19012" y="9713"/>
                    <a:pt x="18597" y="9607"/>
                    <a:pt x="18193" y="9373"/>
                  </a:cubicBezTo>
                  <a:cubicBezTo>
                    <a:pt x="16274" y="8263"/>
                    <a:pt x="19754" y="3526"/>
                    <a:pt x="21606" y="1235"/>
                  </a:cubicBezTo>
                  <a:cubicBezTo>
                    <a:pt x="21836" y="826"/>
                    <a:pt x="22063" y="453"/>
                    <a:pt x="22278" y="121"/>
                  </a:cubicBezTo>
                  <a:lnTo>
                    <a:pt x="22278" y="121"/>
                  </a:lnTo>
                  <a:cubicBezTo>
                    <a:pt x="21730" y="239"/>
                    <a:pt x="20722" y="281"/>
                    <a:pt x="19554" y="281"/>
                  </a:cubicBezTo>
                  <a:cubicBezTo>
                    <a:pt x="16553" y="281"/>
                    <a:pt x="12499" y="0"/>
                    <a:pt x="124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273;p41">
              <a:extLst>
                <a:ext uri="{FF2B5EF4-FFF2-40B4-BE49-F238E27FC236}">
                  <a16:creationId xmlns:a16="http://schemas.microsoft.com/office/drawing/2014/main" id="{EBBC3437-5FA2-4340-BAC6-343AE4EBA436}"/>
                </a:ext>
              </a:extLst>
            </p:cNvPr>
            <p:cNvSpPr/>
            <p:nvPr/>
          </p:nvSpPr>
          <p:spPr>
            <a:xfrm>
              <a:off x="1183930" y="873033"/>
              <a:ext cx="554627" cy="450223"/>
            </a:xfrm>
            <a:custGeom>
              <a:avLst/>
              <a:gdLst/>
              <a:ahLst/>
              <a:cxnLst/>
              <a:rect l="l" t="t" r="r" b="b"/>
              <a:pathLst>
                <a:path w="32129" h="26081" extrusionOk="0">
                  <a:moveTo>
                    <a:pt x="9599" y="0"/>
                  </a:moveTo>
                  <a:lnTo>
                    <a:pt x="9599" y="0"/>
                  </a:lnTo>
                  <a:cubicBezTo>
                    <a:pt x="3921" y="4914"/>
                    <a:pt x="1" y="16230"/>
                    <a:pt x="1" y="16230"/>
                  </a:cubicBezTo>
                  <a:cubicBezTo>
                    <a:pt x="850" y="15873"/>
                    <a:pt x="1357" y="15574"/>
                    <a:pt x="1357" y="15574"/>
                  </a:cubicBezTo>
                  <a:cubicBezTo>
                    <a:pt x="1357" y="15574"/>
                    <a:pt x="1523" y="17073"/>
                    <a:pt x="2604" y="18977"/>
                  </a:cubicBezTo>
                  <a:lnTo>
                    <a:pt x="6829" y="23435"/>
                  </a:lnTo>
                  <a:lnTo>
                    <a:pt x="6840" y="23443"/>
                  </a:lnTo>
                  <a:lnTo>
                    <a:pt x="14804" y="26080"/>
                  </a:lnTo>
                  <a:cubicBezTo>
                    <a:pt x="21318" y="26058"/>
                    <a:pt x="25477" y="20359"/>
                    <a:pt x="25477" y="20359"/>
                  </a:cubicBezTo>
                  <a:lnTo>
                    <a:pt x="25477" y="20359"/>
                  </a:lnTo>
                  <a:cubicBezTo>
                    <a:pt x="24858" y="20429"/>
                    <a:pt x="24226" y="20462"/>
                    <a:pt x="23589" y="20462"/>
                  </a:cubicBezTo>
                  <a:cubicBezTo>
                    <a:pt x="17462" y="20462"/>
                    <a:pt x="10900" y="17428"/>
                    <a:pt x="10834" y="15938"/>
                  </a:cubicBezTo>
                  <a:cubicBezTo>
                    <a:pt x="10802" y="15212"/>
                    <a:pt x="11402" y="14822"/>
                    <a:pt x="12487" y="14822"/>
                  </a:cubicBezTo>
                  <a:cubicBezTo>
                    <a:pt x="13866" y="14822"/>
                    <a:pt x="16029" y="15453"/>
                    <a:pt x="18675" y="16830"/>
                  </a:cubicBezTo>
                  <a:cubicBezTo>
                    <a:pt x="21621" y="18364"/>
                    <a:pt x="23729" y="18653"/>
                    <a:pt x="24901" y="18653"/>
                  </a:cubicBezTo>
                  <a:cubicBezTo>
                    <a:pt x="25609" y="18653"/>
                    <a:pt x="25975" y="18547"/>
                    <a:pt x="25975" y="18547"/>
                  </a:cubicBezTo>
                  <a:cubicBezTo>
                    <a:pt x="28611" y="16815"/>
                    <a:pt x="30092" y="12863"/>
                    <a:pt x="30092" y="12863"/>
                  </a:cubicBezTo>
                  <a:lnTo>
                    <a:pt x="30092" y="12863"/>
                  </a:lnTo>
                  <a:cubicBezTo>
                    <a:pt x="28512" y="13426"/>
                    <a:pt x="26543" y="13650"/>
                    <a:pt x="24542" y="13650"/>
                  </a:cubicBezTo>
                  <a:cubicBezTo>
                    <a:pt x="19795" y="13650"/>
                    <a:pt x="14867" y="12389"/>
                    <a:pt x="14519" y="11405"/>
                  </a:cubicBezTo>
                  <a:cubicBezTo>
                    <a:pt x="14238" y="10616"/>
                    <a:pt x="15008" y="10139"/>
                    <a:pt x="16629" y="10139"/>
                  </a:cubicBezTo>
                  <a:cubicBezTo>
                    <a:pt x="17879" y="10139"/>
                    <a:pt x="19635" y="10423"/>
                    <a:pt x="21807" y="11065"/>
                  </a:cubicBezTo>
                  <a:cubicBezTo>
                    <a:pt x="23245" y="11490"/>
                    <a:pt x="24635" y="11641"/>
                    <a:pt x="25886" y="11641"/>
                  </a:cubicBezTo>
                  <a:cubicBezTo>
                    <a:pt x="28970" y="11641"/>
                    <a:pt x="31202" y="10720"/>
                    <a:pt x="31202" y="10720"/>
                  </a:cubicBezTo>
                  <a:cubicBezTo>
                    <a:pt x="29942" y="8253"/>
                    <a:pt x="32128" y="1914"/>
                    <a:pt x="32128" y="1914"/>
                  </a:cubicBezTo>
                  <a:lnTo>
                    <a:pt x="32128" y="1914"/>
                  </a:lnTo>
                  <a:cubicBezTo>
                    <a:pt x="31558" y="2439"/>
                    <a:pt x="30840" y="2888"/>
                    <a:pt x="30034" y="3270"/>
                  </a:cubicBezTo>
                  <a:cubicBezTo>
                    <a:pt x="26161" y="6258"/>
                    <a:pt x="21642" y="7184"/>
                    <a:pt x="17842" y="7184"/>
                  </a:cubicBezTo>
                  <a:cubicBezTo>
                    <a:pt x="14237" y="7184"/>
                    <a:pt x="11279" y="6350"/>
                    <a:pt x="10138" y="5653"/>
                  </a:cubicBezTo>
                  <a:cubicBezTo>
                    <a:pt x="7758" y="4199"/>
                    <a:pt x="9599" y="0"/>
                    <a:pt x="95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274;p41">
              <a:extLst>
                <a:ext uri="{FF2B5EF4-FFF2-40B4-BE49-F238E27FC236}">
                  <a16:creationId xmlns:a16="http://schemas.microsoft.com/office/drawing/2014/main" id="{019691DF-874E-944E-BFBA-F81CD45E7A05}"/>
                </a:ext>
              </a:extLst>
            </p:cNvPr>
            <p:cNvSpPr/>
            <p:nvPr/>
          </p:nvSpPr>
          <p:spPr>
            <a:xfrm>
              <a:off x="881848" y="485071"/>
              <a:ext cx="879628" cy="841720"/>
            </a:xfrm>
            <a:custGeom>
              <a:avLst/>
              <a:gdLst/>
              <a:ahLst/>
              <a:cxnLst/>
              <a:rect l="l" t="t" r="r" b="b"/>
              <a:pathLst>
                <a:path w="50956" h="48760" extrusionOk="0">
                  <a:moveTo>
                    <a:pt x="47582" y="22561"/>
                  </a:moveTo>
                  <a:cubicBezTo>
                    <a:pt x="45309" y="24154"/>
                    <a:pt x="41545" y="24839"/>
                    <a:pt x="38688" y="24839"/>
                  </a:cubicBezTo>
                  <a:cubicBezTo>
                    <a:pt x="37295" y="24839"/>
                    <a:pt x="36118" y="24676"/>
                    <a:pt x="35435" y="24377"/>
                  </a:cubicBezTo>
                  <a:cubicBezTo>
                    <a:pt x="35132" y="24244"/>
                    <a:pt x="35036" y="24129"/>
                    <a:pt x="35027" y="24109"/>
                  </a:cubicBezTo>
                  <a:cubicBezTo>
                    <a:pt x="35027" y="23802"/>
                    <a:pt x="35124" y="23668"/>
                    <a:pt x="35211" y="23585"/>
                  </a:cubicBezTo>
                  <a:cubicBezTo>
                    <a:pt x="35637" y="23173"/>
                    <a:pt x="36772" y="23061"/>
                    <a:pt x="38331" y="23061"/>
                  </a:cubicBezTo>
                  <a:cubicBezTo>
                    <a:pt x="39201" y="23061"/>
                    <a:pt x="40204" y="23095"/>
                    <a:pt x="41288" y="23133"/>
                  </a:cubicBezTo>
                  <a:cubicBezTo>
                    <a:pt x="41886" y="23154"/>
                    <a:pt x="42520" y="23178"/>
                    <a:pt x="43186" y="23196"/>
                  </a:cubicBezTo>
                  <a:cubicBezTo>
                    <a:pt x="43339" y="23200"/>
                    <a:pt x="43490" y="23202"/>
                    <a:pt x="43638" y="23202"/>
                  </a:cubicBezTo>
                  <a:cubicBezTo>
                    <a:pt x="45277" y="23202"/>
                    <a:pt x="46567" y="22938"/>
                    <a:pt x="47582" y="22561"/>
                  </a:cubicBezTo>
                  <a:close/>
                  <a:moveTo>
                    <a:pt x="4068" y="21625"/>
                  </a:moveTo>
                  <a:cubicBezTo>
                    <a:pt x="5007" y="22609"/>
                    <a:pt x="6276" y="23445"/>
                    <a:pt x="7316" y="24130"/>
                  </a:cubicBezTo>
                  <a:cubicBezTo>
                    <a:pt x="9743" y="25728"/>
                    <a:pt x="11542" y="28452"/>
                    <a:pt x="11257" y="29477"/>
                  </a:cubicBezTo>
                  <a:cubicBezTo>
                    <a:pt x="11174" y="29777"/>
                    <a:pt x="10809" y="29941"/>
                    <a:pt x="10174" y="29966"/>
                  </a:cubicBezTo>
                  <a:cubicBezTo>
                    <a:pt x="10159" y="29966"/>
                    <a:pt x="10143" y="29967"/>
                    <a:pt x="10128" y="29967"/>
                  </a:cubicBezTo>
                  <a:cubicBezTo>
                    <a:pt x="8138" y="29967"/>
                    <a:pt x="5643" y="25504"/>
                    <a:pt x="4068" y="21625"/>
                  </a:cubicBezTo>
                  <a:close/>
                  <a:moveTo>
                    <a:pt x="25380" y="1359"/>
                  </a:moveTo>
                  <a:cubicBezTo>
                    <a:pt x="26837" y="1456"/>
                    <a:pt x="29596" y="1616"/>
                    <a:pt x="31875" y="1616"/>
                  </a:cubicBezTo>
                  <a:cubicBezTo>
                    <a:pt x="32470" y="1616"/>
                    <a:pt x="33033" y="1605"/>
                    <a:pt x="33531" y="1579"/>
                  </a:cubicBezTo>
                  <a:lnTo>
                    <a:pt x="33531" y="1579"/>
                  </a:lnTo>
                  <a:cubicBezTo>
                    <a:pt x="31725" y="3809"/>
                    <a:pt x="29201" y="7346"/>
                    <a:pt x="29524" y="9342"/>
                  </a:cubicBezTo>
                  <a:cubicBezTo>
                    <a:pt x="29615" y="9902"/>
                    <a:pt x="29912" y="10343"/>
                    <a:pt x="30386" y="10617"/>
                  </a:cubicBezTo>
                  <a:cubicBezTo>
                    <a:pt x="30884" y="10905"/>
                    <a:pt x="31410" y="11049"/>
                    <a:pt x="31950" y="11049"/>
                  </a:cubicBezTo>
                  <a:cubicBezTo>
                    <a:pt x="32486" y="11049"/>
                    <a:pt x="33035" y="10907"/>
                    <a:pt x="33583" y="10622"/>
                  </a:cubicBezTo>
                  <a:cubicBezTo>
                    <a:pt x="35426" y="9663"/>
                    <a:pt x="36971" y="7135"/>
                    <a:pt x="37179" y="4741"/>
                  </a:cubicBezTo>
                  <a:cubicBezTo>
                    <a:pt x="37282" y="3555"/>
                    <a:pt x="37718" y="2695"/>
                    <a:pt x="38441" y="2254"/>
                  </a:cubicBezTo>
                  <a:cubicBezTo>
                    <a:pt x="38820" y="2022"/>
                    <a:pt x="39279" y="1906"/>
                    <a:pt x="39784" y="1906"/>
                  </a:cubicBezTo>
                  <a:cubicBezTo>
                    <a:pt x="40283" y="1906"/>
                    <a:pt x="40826" y="2019"/>
                    <a:pt x="41380" y="2246"/>
                  </a:cubicBezTo>
                  <a:cubicBezTo>
                    <a:pt x="43262" y="3015"/>
                    <a:pt x="46320" y="3433"/>
                    <a:pt x="47835" y="3602"/>
                  </a:cubicBezTo>
                  <a:cubicBezTo>
                    <a:pt x="47282" y="5979"/>
                    <a:pt x="46010" y="12457"/>
                    <a:pt x="47768" y="15377"/>
                  </a:cubicBezTo>
                  <a:cubicBezTo>
                    <a:pt x="49214" y="17778"/>
                    <a:pt x="49535" y="19097"/>
                    <a:pt x="49606" y="19559"/>
                  </a:cubicBezTo>
                  <a:cubicBezTo>
                    <a:pt x="49224" y="20101"/>
                    <a:pt x="47685" y="21874"/>
                    <a:pt x="43644" y="21874"/>
                  </a:cubicBezTo>
                  <a:cubicBezTo>
                    <a:pt x="43507" y="21874"/>
                    <a:pt x="43366" y="21872"/>
                    <a:pt x="43223" y="21867"/>
                  </a:cubicBezTo>
                  <a:cubicBezTo>
                    <a:pt x="42561" y="21848"/>
                    <a:pt x="41931" y="21826"/>
                    <a:pt x="41331" y="21805"/>
                  </a:cubicBezTo>
                  <a:cubicBezTo>
                    <a:pt x="40233" y="21766"/>
                    <a:pt x="39249" y="21732"/>
                    <a:pt x="38381" y="21732"/>
                  </a:cubicBezTo>
                  <a:cubicBezTo>
                    <a:pt x="36405" y="21732"/>
                    <a:pt x="35031" y="21911"/>
                    <a:pt x="34287" y="22629"/>
                  </a:cubicBezTo>
                  <a:cubicBezTo>
                    <a:pt x="33896" y="23007"/>
                    <a:pt x="33697" y="23506"/>
                    <a:pt x="33698" y="24110"/>
                  </a:cubicBezTo>
                  <a:cubicBezTo>
                    <a:pt x="33698" y="24546"/>
                    <a:pt x="33906" y="25158"/>
                    <a:pt x="34901" y="25595"/>
                  </a:cubicBezTo>
                  <a:cubicBezTo>
                    <a:pt x="35785" y="25982"/>
                    <a:pt x="37114" y="26172"/>
                    <a:pt x="38630" y="26172"/>
                  </a:cubicBezTo>
                  <a:cubicBezTo>
                    <a:pt x="41510" y="26172"/>
                    <a:pt x="45063" y="25486"/>
                    <a:pt x="47509" y="24155"/>
                  </a:cubicBezTo>
                  <a:lnTo>
                    <a:pt x="47509" y="24155"/>
                  </a:lnTo>
                  <a:cubicBezTo>
                    <a:pt x="46987" y="26108"/>
                    <a:pt x="46402" y="29022"/>
                    <a:pt x="46906" y="30922"/>
                  </a:cubicBezTo>
                  <a:cubicBezTo>
                    <a:pt x="46095" y="31170"/>
                    <a:pt x="44445" y="31579"/>
                    <a:pt x="42422" y="31579"/>
                  </a:cubicBezTo>
                  <a:cubicBezTo>
                    <a:pt x="41232" y="31579"/>
                    <a:pt x="39912" y="31437"/>
                    <a:pt x="38557" y="31037"/>
                  </a:cubicBezTo>
                  <a:cubicBezTo>
                    <a:pt x="36409" y="30402"/>
                    <a:pt x="34591" y="30082"/>
                    <a:pt x="33218" y="30082"/>
                  </a:cubicBezTo>
                  <a:cubicBezTo>
                    <a:pt x="32034" y="30082"/>
                    <a:pt x="31181" y="30319"/>
                    <a:pt x="30730" y="30795"/>
                  </a:cubicBezTo>
                  <a:cubicBezTo>
                    <a:pt x="30366" y="31178"/>
                    <a:pt x="30265" y="31704"/>
                    <a:pt x="30454" y="32236"/>
                  </a:cubicBezTo>
                  <a:cubicBezTo>
                    <a:pt x="30596" y="32637"/>
                    <a:pt x="30982" y="32976"/>
                    <a:pt x="31671" y="33304"/>
                  </a:cubicBezTo>
                  <a:cubicBezTo>
                    <a:pt x="33296" y="34076"/>
                    <a:pt x="37289" y="34912"/>
                    <a:pt x="41190" y="34912"/>
                  </a:cubicBezTo>
                  <a:cubicBezTo>
                    <a:pt x="42672" y="34912"/>
                    <a:pt x="44140" y="34791"/>
                    <a:pt x="45460" y="34500"/>
                  </a:cubicBezTo>
                  <a:lnTo>
                    <a:pt x="45460" y="34500"/>
                  </a:lnTo>
                  <a:cubicBezTo>
                    <a:pt x="44830" y="35744"/>
                    <a:pt x="43740" y="37523"/>
                    <a:pt x="42272" y="38535"/>
                  </a:cubicBezTo>
                  <a:cubicBezTo>
                    <a:pt x="42151" y="38557"/>
                    <a:pt x="41886" y="38593"/>
                    <a:pt x="41486" y="38593"/>
                  </a:cubicBezTo>
                  <a:cubicBezTo>
                    <a:pt x="40422" y="38593"/>
                    <a:pt x="38395" y="38335"/>
                    <a:pt x="35544" y="36851"/>
                  </a:cubicBezTo>
                  <a:cubicBezTo>
                    <a:pt x="32923" y="35486"/>
                    <a:pt x="30646" y="34768"/>
                    <a:pt x="29059" y="34768"/>
                  </a:cubicBezTo>
                  <a:cubicBezTo>
                    <a:pt x="28402" y="34768"/>
                    <a:pt x="27863" y="34891"/>
                    <a:pt x="27468" y="35143"/>
                  </a:cubicBezTo>
                  <a:cubicBezTo>
                    <a:pt x="26967" y="35462"/>
                    <a:pt x="26706" y="35971"/>
                    <a:pt x="26733" y="36577"/>
                  </a:cubicBezTo>
                  <a:cubicBezTo>
                    <a:pt x="26753" y="37047"/>
                    <a:pt x="27044" y="37515"/>
                    <a:pt x="27625" y="38010"/>
                  </a:cubicBezTo>
                  <a:cubicBezTo>
                    <a:pt x="29543" y="39648"/>
                    <a:pt x="35106" y="41733"/>
                    <a:pt x="40228" y="41733"/>
                  </a:cubicBezTo>
                  <a:cubicBezTo>
                    <a:pt x="40314" y="41733"/>
                    <a:pt x="40401" y="41733"/>
                    <a:pt x="40487" y="41732"/>
                  </a:cubicBezTo>
                  <a:lnTo>
                    <a:pt x="40487" y="41732"/>
                  </a:lnTo>
                  <a:cubicBezTo>
                    <a:pt x="38835" y="43420"/>
                    <a:pt x="35593" y="46023"/>
                    <a:pt x="31315" y="46023"/>
                  </a:cubicBezTo>
                  <a:cubicBezTo>
                    <a:pt x="30158" y="46023"/>
                    <a:pt x="28926" y="45833"/>
                    <a:pt x="27629" y="45383"/>
                  </a:cubicBezTo>
                  <a:cubicBezTo>
                    <a:pt x="20316" y="42847"/>
                    <a:pt x="18853" y="37482"/>
                    <a:pt x="18620" y="36331"/>
                  </a:cubicBezTo>
                  <a:cubicBezTo>
                    <a:pt x="22834" y="28760"/>
                    <a:pt x="29788" y="18701"/>
                    <a:pt x="40544" y="9492"/>
                  </a:cubicBezTo>
                  <a:cubicBezTo>
                    <a:pt x="40823" y="9252"/>
                    <a:pt x="40855" y="8832"/>
                    <a:pt x="40616" y="8554"/>
                  </a:cubicBezTo>
                  <a:cubicBezTo>
                    <a:pt x="40485" y="8400"/>
                    <a:pt x="40298" y="8321"/>
                    <a:pt x="40111" y="8321"/>
                  </a:cubicBezTo>
                  <a:cubicBezTo>
                    <a:pt x="39958" y="8321"/>
                    <a:pt x="39805" y="8374"/>
                    <a:pt x="39680" y="8481"/>
                  </a:cubicBezTo>
                  <a:cubicBezTo>
                    <a:pt x="28812" y="17787"/>
                    <a:pt x="21763" y="27979"/>
                    <a:pt x="17478" y="35668"/>
                  </a:cubicBezTo>
                  <a:cubicBezTo>
                    <a:pt x="16930" y="35966"/>
                    <a:pt x="14228" y="37337"/>
                    <a:pt x="11003" y="37337"/>
                  </a:cubicBezTo>
                  <a:cubicBezTo>
                    <a:pt x="8968" y="37337"/>
                    <a:pt x="6725" y="36792"/>
                    <a:pt x="4683" y="35086"/>
                  </a:cubicBezTo>
                  <a:cubicBezTo>
                    <a:pt x="3208" y="33854"/>
                    <a:pt x="130" y="30108"/>
                    <a:pt x="2622" y="21559"/>
                  </a:cubicBezTo>
                  <a:lnTo>
                    <a:pt x="2622" y="21559"/>
                  </a:lnTo>
                  <a:cubicBezTo>
                    <a:pt x="3056" y="22660"/>
                    <a:pt x="3650" y="24060"/>
                    <a:pt x="4359" y="25450"/>
                  </a:cubicBezTo>
                  <a:cubicBezTo>
                    <a:pt x="6337" y="29328"/>
                    <a:pt x="8267" y="31297"/>
                    <a:pt x="10118" y="31297"/>
                  </a:cubicBezTo>
                  <a:cubicBezTo>
                    <a:pt x="10154" y="31297"/>
                    <a:pt x="10190" y="31297"/>
                    <a:pt x="10225" y="31295"/>
                  </a:cubicBezTo>
                  <a:cubicBezTo>
                    <a:pt x="11902" y="31227"/>
                    <a:pt x="12394" y="30351"/>
                    <a:pt x="12538" y="29833"/>
                  </a:cubicBezTo>
                  <a:cubicBezTo>
                    <a:pt x="13122" y="27734"/>
                    <a:pt x="10253" y="24471"/>
                    <a:pt x="8048" y="23020"/>
                  </a:cubicBezTo>
                  <a:cubicBezTo>
                    <a:pt x="4258" y="20524"/>
                    <a:pt x="3418" y="19278"/>
                    <a:pt x="4457" y="17689"/>
                  </a:cubicBezTo>
                  <a:cubicBezTo>
                    <a:pt x="5644" y="15873"/>
                    <a:pt x="7836" y="11883"/>
                    <a:pt x="8942" y="9848"/>
                  </a:cubicBezTo>
                  <a:cubicBezTo>
                    <a:pt x="9871" y="11481"/>
                    <a:pt x="11653" y="15038"/>
                    <a:pt x="12739" y="19924"/>
                  </a:cubicBezTo>
                  <a:cubicBezTo>
                    <a:pt x="13722" y="24344"/>
                    <a:pt x="16263" y="26255"/>
                    <a:pt x="18380" y="26255"/>
                  </a:cubicBezTo>
                  <a:cubicBezTo>
                    <a:pt x="18523" y="26255"/>
                    <a:pt x="18663" y="26247"/>
                    <a:pt x="18801" y="26229"/>
                  </a:cubicBezTo>
                  <a:cubicBezTo>
                    <a:pt x="20128" y="26062"/>
                    <a:pt x="20994" y="25109"/>
                    <a:pt x="20952" y="23861"/>
                  </a:cubicBezTo>
                  <a:cubicBezTo>
                    <a:pt x="20907" y="22473"/>
                    <a:pt x="19509" y="20911"/>
                    <a:pt x="17892" y="19102"/>
                  </a:cubicBezTo>
                  <a:cubicBezTo>
                    <a:pt x="15962" y="16943"/>
                    <a:pt x="13775" y="14497"/>
                    <a:pt x="13574" y="12072"/>
                  </a:cubicBezTo>
                  <a:cubicBezTo>
                    <a:pt x="13200" y="7513"/>
                    <a:pt x="13625" y="7178"/>
                    <a:pt x="15988" y="5320"/>
                  </a:cubicBezTo>
                  <a:cubicBezTo>
                    <a:pt x="17596" y="4056"/>
                    <a:pt x="19574" y="3104"/>
                    <a:pt x="20851" y="2562"/>
                  </a:cubicBezTo>
                  <a:lnTo>
                    <a:pt x="20851" y="2562"/>
                  </a:lnTo>
                  <a:cubicBezTo>
                    <a:pt x="19988" y="7204"/>
                    <a:pt x="18570" y="16915"/>
                    <a:pt x="21433" y="18534"/>
                  </a:cubicBezTo>
                  <a:cubicBezTo>
                    <a:pt x="21851" y="18770"/>
                    <a:pt x="22209" y="18856"/>
                    <a:pt x="22509" y="18856"/>
                  </a:cubicBezTo>
                  <a:cubicBezTo>
                    <a:pt x="22842" y="18856"/>
                    <a:pt x="23103" y="18750"/>
                    <a:pt x="23293" y="18626"/>
                  </a:cubicBezTo>
                  <a:cubicBezTo>
                    <a:pt x="24703" y="17714"/>
                    <a:pt x="24518" y="14526"/>
                    <a:pt x="24076" y="9760"/>
                  </a:cubicBezTo>
                  <a:cubicBezTo>
                    <a:pt x="24001" y="8949"/>
                    <a:pt x="23930" y="8189"/>
                    <a:pt x="23888" y="7542"/>
                  </a:cubicBezTo>
                  <a:cubicBezTo>
                    <a:pt x="23700" y="4601"/>
                    <a:pt x="24887" y="2211"/>
                    <a:pt x="25380" y="1359"/>
                  </a:cubicBezTo>
                  <a:close/>
                  <a:moveTo>
                    <a:pt x="35169" y="0"/>
                  </a:moveTo>
                  <a:cubicBezTo>
                    <a:pt x="35043" y="0"/>
                    <a:pt x="34915" y="35"/>
                    <a:pt x="34802" y="107"/>
                  </a:cubicBezTo>
                  <a:cubicBezTo>
                    <a:pt x="34604" y="223"/>
                    <a:pt x="33625" y="288"/>
                    <a:pt x="32101" y="288"/>
                  </a:cubicBezTo>
                  <a:cubicBezTo>
                    <a:pt x="30358" y="288"/>
                    <a:pt x="27902" y="202"/>
                    <a:pt x="25085" y="7"/>
                  </a:cubicBezTo>
                  <a:cubicBezTo>
                    <a:pt x="25061" y="4"/>
                    <a:pt x="25036" y="3"/>
                    <a:pt x="25012" y="3"/>
                  </a:cubicBezTo>
                  <a:cubicBezTo>
                    <a:pt x="24802" y="3"/>
                    <a:pt x="24603" y="109"/>
                    <a:pt x="24478" y="291"/>
                  </a:cubicBezTo>
                  <a:cubicBezTo>
                    <a:pt x="24389" y="420"/>
                    <a:pt x="22297" y="3494"/>
                    <a:pt x="22561" y="7627"/>
                  </a:cubicBezTo>
                  <a:cubicBezTo>
                    <a:pt x="22603" y="8284"/>
                    <a:pt x="22675" y="9054"/>
                    <a:pt x="22753" y="9891"/>
                  </a:cubicBezTo>
                  <a:cubicBezTo>
                    <a:pt x="22966" y="12189"/>
                    <a:pt x="23409" y="16968"/>
                    <a:pt x="22570" y="17512"/>
                  </a:cubicBezTo>
                  <a:cubicBezTo>
                    <a:pt x="22555" y="17521"/>
                    <a:pt x="22532" y="17527"/>
                    <a:pt x="22501" y="17527"/>
                  </a:cubicBezTo>
                  <a:cubicBezTo>
                    <a:pt x="22420" y="17527"/>
                    <a:pt x="22283" y="17489"/>
                    <a:pt x="22087" y="17378"/>
                  </a:cubicBezTo>
                  <a:cubicBezTo>
                    <a:pt x="20465" y="16460"/>
                    <a:pt x="20979" y="8490"/>
                    <a:pt x="22385" y="1630"/>
                  </a:cubicBezTo>
                  <a:cubicBezTo>
                    <a:pt x="22473" y="1202"/>
                    <a:pt x="22137" y="832"/>
                    <a:pt x="21736" y="832"/>
                  </a:cubicBezTo>
                  <a:cubicBezTo>
                    <a:pt x="21664" y="832"/>
                    <a:pt x="21589" y="844"/>
                    <a:pt x="21515" y="870"/>
                  </a:cubicBezTo>
                  <a:cubicBezTo>
                    <a:pt x="21366" y="921"/>
                    <a:pt x="17856" y="2159"/>
                    <a:pt x="15165" y="4276"/>
                  </a:cubicBezTo>
                  <a:cubicBezTo>
                    <a:pt x="12322" y="6511"/>
                    <a:pt x="11847" y="7301"/>
                    <a:pt x="12249" y="12181"/>
                  </a:cubicBezTo>
                  <a:cubicBezTo>
                    <a:pt x="12485" y="15050"/>
                    <a:pt x="14831" y="17673"/>
                    <a:pt x="16901" y="19989"/>
                  </a:cubicBezTo>
                  <a:cubicBezTo>
                    <a:pt x="18225" y="21470"/>
                    <a:pt x="19594" y="23000"/>
                    <a:pt x="19623" y="23906"/>
                  </a:cubicBezTo>
                  <a:cubicBezTo>
                    <a:pt x="19650" y="24720"/>
                    <a:pt x="18872" y="24881"/>
                    <a:pt x="18633" y="24911"/>
                  </a:cubicBezTo>
                  <a:cubicBezTo>
                    <a:pt x="18555" y="24921"/>
                    <a:pt x="18474" y="24926"/>
                    <a:pt x="18391" y="24926"/>
                  </a:cubicBezTo>
                  <a:cubicBezTo>
                    <a:pt x="17026" y="24926"/>
                    <a:pt x="14912" y="23575"/>
                    <a:pt x="14036" y="19635"/>
                  </a:cubicBezTo>
                  <a:cubicBezTo>
                    <a:pt x="12472" y="12604"/>
                    <a:pt x="9577" y="8316"/>
                    <a:pt x="9455" y="8137"/>
                  </a:cubicBezTo>
                  <a:cubicBezTo>
                    <a:pt x="9322" y="7942"/>
                    <a:pt x="9114" y="7847"/>
                    <a:pt x="8908" y="7847"/>
                  </a:cubicBezTo>
                  <a:cubicBezTo>
                    <a:pt x="8676" y="7847"/>
                    <a:pt x="8445" y="7967"/>
                    <a:pt x="8320" y="8199"/>
                  </a:cubicBezTo>
                  <a:cubicBezTo>
                    <a:pt x="8287" y="8261"/>
                    <a:pt x="4871" y="14622"/>
                    <a:pt x="3344" y="16962"/>
                  </a:cubicBezTo>
                  <a:cubicBezTo>
                    <a:pt x="2899" y="17645"/>
                    <a:pt x="2716" y="18289"/>
                    <a:pt x="2727" y="18899"/>
                  </a:cubicBezTo>
                  <a:cubicBezTo>
                    <a:pt x="2691" y="18891"/>
                    <a:pt x="2656" y="18887"/>
                    <a:pt x="2620" y="18886"/>
                  </a:cubicBezTo>
                  <a:cubicBezTo>
                    <a:pt x="2605" y="18885"/>
                    <a:pt x="2590" y="18884"/>
                    <a:pt x="2575" y="18884"/>
                  </a:cubicBezTo>
                  <a:cubicBezTo>
                    <a:pt x="2316" y="18884"/>
                    <a:pt x="2074" y="19045"/>
                    <a:pt x="1971" y="19300"/>
                  </a:cubicBezTo>
                  <a:cubicBezTo>
                    <a:pt x="1924" y="19416"/>
                    <a:pt x="825" y="22160"/>
                    <a:pt x="475" y="25595"/>
                  </a:cubicBezTo>
                  <a:cubicBezTo>
                    <a:pt x="1" y="30240"/>
                    <a:pt x="1161" y="33875"/>
                    <a:pt x="3831" y="36105"/>
                  </a:cubicBezTo>
                  <a:cubicBezTo>
                    <a:pt x="6161" y="38051"/>
                    <a:pt x="8698" y="38672"/>
                    <a:pt x="10986" y="38672"/>
                  </a:cubicBezTo>
                  <a:cubicBezTo>
                    <a:pt x="13149" y="38672"/>
                    <a:pt x="15090" y="38118"/>
                    <a:pt x="16427" y="37602"/>
                  </a:cubicBezTo>
                  <a:lnTo>
                    <a:pt x="16427" y="37602"/>
                  </a:lnTo>
                  <a:cubicBezTo>
                    <a:pt x="13214" y="43693"/>
                    <a:pt x="11902" y="47801"/>
                    <a:pt x="11873" y="47894"/>
                  </a:cubicBezTo>
                  <a:cubicBezTo>
                    <a:pt x="11762" y="48246"/>
                    <a:pt x="11958" y="48621"/>
                    <a:pt x="12310" y="48730"/>
                  </a:cubicBezTo>
                  <a:cubicBezTo>
                    <a:pt x="12375" y="48750"/>
                    <a:pt x="12441" y="48760"/>
                    <a:pt x="12506" y="48760"/>
                  </a:cubicBezTo>
                  <a:cubicBezTo>
                    <a:pt x="12791" y="48760"/>
                    <a:pt x="13055" y="48575"/>
                    <a:pt x="13142" y="48288"/>
                  </a:cubicBezTo>
                  <a:cubicBezTo>
                    <a:pt x="13171" y="48197"/>
                    <a:pt x="14483" y="44084"/>
                    <a:pt x="17710" y="38001"/>
                  </a:cubicBezTo>
                  <a:cubicBezTo>
                    <a:pt x="18000" y="38807"/>
                    <a:pt x="18373" y="39579"/>
                    <a:pt x="18823" y="40308"/>
                  </a:cubicBezTo>
                  <a:cubicBezTo>
                    <a:pt x="20047" y="42296"/>
                    <a:pt x="22493" y="45008"/>
                    <a:pt x="27194" y="46639"/>
                  </a:cubicBezTo>
                  <a:cubicBezTo>
                    <a:pt x="28555" y="47111"/>
                    <a:pt x="29936" y="47349"/>
                    <a:pt x="31296" y="47349"/>
                  </a:cubicBezTo>
                  <a:lnTo>
                    <a:pt x="31299" y="47349"/>
                  </a:lnTo>
                  <a:cubicBezTo>
                    <a:pt x="38136" y="47349"/>
                    <a:pt x="42534" y="41419"/>
                    <a:pt x="42578" y="41360"/>
                  </a:cubicBezTo>
                  <a:cubicBezTo>
                    <a:pt x="42732" y="41146"/>
                    <a:pt x="42748" y="40861"/>
                    <a:pt x="42614" y="40634"/>
                  </a:cubicBezTo>
                  <a:cubicBezTo>
                    <a:pt x="42495" y="40428"/>
                    <a:pt x="42275" y="40303"/>
                    <a:pt x="42041" y="40303"/>
                  </a:cubicBezTo>
                  <a:cubicBezTo>
                    <a:pt x="42016" y="40303"/>
                    <a:pt x="41991" y="40305"/>
                    <a:pt x="41965" y="40308"/>
                  </a:cubicBezTo>
                  <a:cubicBezTo>
                    <a:pt x="41370" y="40376"/>
                    <a:pt x="40759" y="40408"/>
                    <a:pt x="40142" y="40408"/>
                  </a:cubicBezTo>
                  <a:cubicBezTo>
                    <a:pt x="35410" y="40408"/>
                    <a:pt x="30296" y="38541"/>
                    <a:pt x="28487" y="36998"/>
                  </a:cubicBezTo>
                  <a:cubicBezTo>
                    <a:pt x="28118" y="36683"/>
                    <a:pt x="28064" y="36516"/>
                    <a:pt x="28061" y="36516"/>
                  </a:cubicBezTo>
                  <a:cubicBezTo>
                    <a:pt x="28054" y="36371"/>
                    <a:pt x="28094" y="36320"/>
                    <a:pt x="28182" y="36264"/>
                  </a:cubicBezTo>
                  <a:cubicBezTo>
                    <a:pt x="28347" y="36159"/>
                    <a:pt x="28635" y="36094"/>
                    <a:pt x="29044" y="36094"/>
                  </a:cubicBezTo>
                  <a:cubicBezTo>
                    <a:pt x="30146" y="36094"/>
                    <a:pt x="32127" y="36569"/>
                    <a:pt x="34930" y="38029"/>
                  </a:cubicBezTo>
                  <a:cubicBezTo>
                    <a:pt x="37973" y="39613"/>
                    <a:pt x="40195" y="39924"/>
                    <a:pt x="41471" y="39924"/>
                  </a:cubicBezTo>
                  <a:cubicBezTo>
                    <a:pt x="42251" y="39924"/>
                    <a:pt x="42678" y="39807"/>
                    <a:pt x="42722" y="39794"/>
                  </a:cubicBezTo>
                  <a:cubicBezTo>
                    <a:pt x="42786" y="39777"/>
                    <a:pt x="42846" y="39749"/>
                    <a:pt x="42902" y="39712"/>
                  </a:cubicBezTo>
                  <a:cubicBezTo>
                    <a:pt x="45688" y="37882"/>
                    <a:pt x="47214" y="33875"/>
                    <a:pt x="47277" y="33704"/>
                  </a:cubicBezTo>
                  <a:cubicBezTo>
                    <a:pt x="47367" y="33462"/>
                    <a:pt x="47309" y="33189"/>
                    <a:pt x="47128" y="33005"/>
                  </a:cubicBezTo>
                  <a:cubicBezTo>
                    <a:pt x="47001" y="32876"/>
                    <a:pt x="46829" y="32806"/>
                    <a:pt x="46654" y="32806"/>
                  </a:cubicBezTo>
                  <a:cubicBezTo>
                    <a:pt x="46579" y="32806"/>
                    <a:pt x="46504" y="32819"/>
                    <a:pt x="46431" y="32845"/>
                  </a:cubicBezTo>
                  <a:cubicBezTo>
                    <a:pt x="44902" y="33391"/>
                    <a:pt x="43013" y="33606"/>
                    <a:pt x="41099" y="33606"/>
                  </a:cubicBezTo>
                  <a:cubicBezTo>
                    <a:pt x="37499" y="33606"/>
                    <a:pt x="33807" y="32847"/>
                    <a:pt x="32243" y="32102"/>
                  </a:cubicBezTo>
                  <a:cubicBezTo>
                    <a:pt x="31837" y="31910"/>
                    <a:pt x="31714" y="31786"/>
                    <a:pt x="31705" y="31786"/>
                  </a:cubicBezTo>
                  <a:cubicBezTo>
                    <a:pt x="31705" y="31786"/>
                    <a:pt x="31705" y="31786"/>
                    <a:pt x="31705" y="31786"/>
                  </a:cubicBezTo>
                  <a:cubicBezTo>
                    <a:pt x="31686" y="31732"/>
                    <a:pt x="31689" y="31710"/>
                    <a:pt x="31694" y="31709"/>
                  </a:cubicBezTo>
                  <a:cubicBezTo>
                    <a:pt x="31856" y="31538"/>
                    <a:pt x="32338" y="31406"/>
                    <a:pt x="33154" y="31406"/>
                  </a:cubicBezTo>
                  <a:cubicBezTo>
                    <a:pt x="34233" y="31406"/>
                    <a:pt x="35895" y="31636"/>
                    <a:pt x="38181" y="32312"/>
                  </a:cubicBezTo>
                  <a:cubicBezTo>
                    <a:pt x="39703" y="32761"/>
                    <a:pt x="41164" y="32921"/>
                    <a:pt x="42473" y="32921"/>
                  </a:cubicBezTo>
                  <a:cubicBezTo>
                    <a:pt x="45616" y="32921"/>
                    <a:pt x="47885" y="31999"/>
                    <a:pt x="48017" y="31944"/>
                  </a:cubicBezTo>
                  <a:cubicBezTo>
                    <a:pt x="48376" y="31796"/>
                    <a:pt x="48533" y="31373"/>
                    <a:pt x="48356" y="31028"/>
                  </a:cubicBezTo>
                  <a:cubicBezTo>
                    <a:pt x="47425" y="29204"/>
                    <a:pt x="48736" y="24427"/>
                    <a:pt x="49320" y="22739"/>
                  </a:cubicBezTo>
                  <a:cubicBezTo>
                    <a:pt x="49435" y="22405"/>
                    <a:pt x="49268" y="22040"/>
                    <a:pt x="48940" y="21906"/>
                  </a:cubicBezTo>
                  <a:cubicBezTo>
                    <a:pt x="50327" y="21061"/>
                    <a:pt x="50841" y="20101"/>
                    <a:pt x="50878" y="20027"/>
                  </a:cubicBezTo>
                  <a:cubicBezTo>
                    <a:pt x="50924" y="19937"/>
                    <a:pt x="50950" y="19837"/>
                    <a:pt x="50952" y="19735"/>
                  </a:cubicBezTo>
                  <a:cubicBezTo>
                    <a:pt x="50956" y="19572"/>
                    <a:pt x="50922" y="18041"/>
                    <a:pt x="48906" y="14692"/>
                  </a:cubicBezTo>
                  <a:cubicBezTo>
                    <a:pt x="47111" y="11712"/>
                    <a:pt x="49281" y="3274"/>
                    <a:pt x="49303" y="3189"/>
                  </a:cubicBezTo>
                  <a:cubicBezTo>
                    <a:pt x="49409" y="2789"/>
                    <a:pt x="49129" y="2392"/>
                    <a:pt x="48718" y="2357"/>
                  </a:cubicBezTo>
                  <a:cubicBezTo>
                    <a:pt x="48673" y="2353"/>
                    <a:pt x="44163" y="1948"/>
                    <a:pt x="41882" y="1016"/>
                  </a:cubicBezTo>
                  <a:cubicBezTo>
                    <a:pt x="41167" y="724"/>
                    <a:pt x="40454" y="578"/>
                    <a:pt x="39782" y="578"/>
                  </a:cubicBezTo>
                  <a:cubicBezTo>
                    <a:pt x="39033" y="578"/>
                    <a:pt x="38336" y="759"/>
                    <a:pt x="37747" y="1119"/>
                  </a:cubicBezTo>
                  <a:cubicBezTo>
                    <a:pt x="36981" y="1587"/>
                    <a:pt x="36031" y="2574"/>
                    <a:pt x="35854" y="4626"/>
                  </a:cubicBezTo>
                  <a:cubicBezTo>
                    <a:pt x="35685" y="6573"/>
                    <a:pt x="34418" y="8689"/>
                    <a:pt x="32969" y="9444"/>
                  </a:cubicBezTo>
                  <a:cubicBezTo>
                    <a:pt x="32614" y="9628"/>
                    <a:pt x="32277" y="9720"/>
                    <a:pt x="31952" y="9720"/>
                  </a:cubicBezTo>
                  <a:cubicBezTo>
                    <a:pt x="31641" y="9720"/>
                    <a:pt x="31342" y="9636"/>
                    <a:pt x="31050" y="9467"/>
                  </a:cubicBezTo>
                  <a:cubicBezTo>
                    <a:pt x="30926" y="9394"/>
                    <a:pt x="30863" y="9297"/>
                    <a:pt x="30835" y="9131"/>
                  </a:cubicBezTo>
                  <a:cubicBezTo>
                    <a:pt x="30579" y="7544"/>
                    <a:pt x="33670" y="3359"/>
                    <a:pt x="35677" y="1094"/>
                  </a:cubicBezTo>
                  <a:cubicBezTo>
                    <a:pt x="35894" y="850"/>
                    <a:pt x="35893" y="486"/>
                    <a:pt x="35675" y="230"/>
                  </a:cubicBezTo>
                  <a:cubicBezTo>
                    <a:pt x="35546" y="79"/>
                    <a:pt x="35359" y="0"/>
                    <a:pt x="35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1275;p41">
            <a:extLst>
              <a:ext uri="{FF2B5EF4-FFF2-40B4-BE49-F238E27FC236}">
                <a16:creationId xmlns:a16="http://schemas.microsoft.com/office/drawing/2014/main" id="{BF93AE28-7EBC-7C44-826F-FAB223B6482E}"/>
              </a:ext>
            </a:extLst>
          </p:cNvPr>
          <p:cNvGrpSpPr/>
          <p:nvPr/>
        </p:nvGrpSpPr>
        <p:grpSpPr>
          <a:xfrm>
            <a:off x="1543194" y="3440592"/>
            <a:ext cx="1028545" cy="643540"/>
            <a:chOff x="866225" y="1483287"/>
            <a:chExt cx="1109530" cy="694211"/>
          </a:xfrm>
        </p:grpSpPr>
        <p:sp>
          <p:nvSpPr>
            <p:cNvPr id="208" name="Google Shape;1276;p41">
              <a:extLst>
                <a:ext uri="{FF2B5EF4-FFF2-40B4-BE49-F238E27FC236}">
                  <a16:creationId xmlns:a16="http://schemas.microsoft.com/office/drawing/2014/main" id="{5A4FC99E-E6AF-AB46-ABAB-F2D728A9AA90}"/>
                </a:ext>
              </a:extLst>
            </p:cNvPr>
            <p:cNvSpPr/>
            <p:nvPr/>
          </p:nvSpPr>
          <p:spPr>
            <a:xfrm>
              <a:off x="932877" y="1660989"/>
              <a:ext cx="450068" cy="417666"/>
            </a:xfrm>
            <a:custGeom>
              <a:avLst/>
              <a:gdLst/>
              <a:ahLst/>
              <a:cxnLst/>
              <a:rect l="l" t="t" r="r" b="b"/>
              <a:pathLst>
                <a:path w="26072" h="24195" extrusionOk="0">
                  <a:moveTo>
                    <a:pt x="26071" y="1"/>
                  </a:moveTo>
                  <a:lnTo>
                    <a:pt x="26071" y="1"/>
                  </a:lnTo>
                  <a:cubicBezTo>
                    <a:pt x="25412" y="192"/>
                    <a:pt x="24762" y="389"/>
                    <a:pt x="24104" y="582"/>
                  </a:cubicBezTo>
                  <a:cubicBezTo>
                    <a:pt x="21764" y="6298"/>
                    <a:pt x="17715" y="12874"/>
                    <a:pt x="12292" y="16077"/>
                  </a:cubicBezTo>
                  <a:cubicBezTo>
                    <a:pt x="11516" y="16535"/>
                    <a:pt x="10767" y="16737"/>
                    <a:pt x="10051" y="16737"/>
                  </a:cubicBezTo>
                  <a:cubicBezTo>
                    <a:pt x="5995" y="16737"/>
                    <a:pt x="2999" y="10229"/>
                    <a:pt x="2229" y="6622"/>
                  </a:cubicBezTo>
                  <a:cubicBezTo>
                    <a:pt x="1484" y="6818"/>
                    <a:pt x="747" y="7017"/>
                    <a:pt x="0" y="7201"/>
                  </a:cubicBezTo>
                  <a:cubicBezTo>
                    <a:pt x="34" y="7212"/>
                    <a:pt x="62" y="7235"/>
                    <a:pt x="78" y="7266"/>
                  </a:cubicBezTo>
                  <a:cubicBezTo>
                    <a:pt x="2883" y="13146"/>
                    <a:pt x="6132" y="19132"/>
                    <a:pt x="11823" y="22686"/>
                  </a:cubicBezTo>
                  <a:cubicBezTo>
                    <a:pt x="12798" y="23292"/>
                    <a:pt x="13811" y="23787"/>
                    <a:pt x="14853" y="24195"/>
                  </a:cubicBezTo>
                  <a:lnTo>
                    <a:pt x="16106" y="23405"/>
                  </a:lnTo>
                  <a:lnTo>
                    <a:pt x="16106" y="23405"/>
                  </a:lnTo>
                  <a:cubicBezTo>
                    <a:pt x="16083" y="23411"/>
                    <a:pt x="16060" y="23414"/>
                    <a:pt x="16036" y="23414"/>
                  </a:cubicBezTo>
                  <a:cubicBezTo>
                    <a:pt x="15994" y="23414"/>
                    <a:pt x="15951" y="23404"/>
                    <a:pt x="15912" y="23384"/>
                  </a:cubicBezTo>
                  <a:cubicBezTo>
                    <a:pt x="15103" y="23021"/>
                    <a:pt x="14429" y="22367"/>
                    <a:pt x="14133" y="21522"/>
                  </a:cubicBezTo>
                  <a:cubicBezTo>
                    <a:pt x="14092" y="21419"/>
                    <a:pt x="14164" y="21339"/>
                    <a:pt x="14251" y="21316"/>
                  </a:cubicBezTo>
                  <a:lnTo>
                    <a:pt x="15480" y="20807"/>
                  </a:lnTo>
                  <a:cubicBezTo>
                    <a:pt x="15212" y="20364"/>
                    <a:pt x="15079" y="19851"/>
                    <a:pt x="15147" y="19336"/>
                  </a:cubicBezTo>
                  <a:cubicBezTo>
                    <a:pt x="15165" y="19202"/>
                    <a:pt x="15272" y="19132"/>
                    <a:pt x="15373" y="19132"/>
                  </a:cubicBezTo>
                  <a:cubicBezTo>
                    <a:pt x="15471" y="19132"/>
                    <a:pt x="15565" y="19198"/>
                    <a:pt x="15569" y="19335"/>
                  </a:cubicBezTo>
                  <a:cubicBezTo>
                    <a:pt x="15602" y="20365"/>
                    <a:pt x="16244" y="21150"/>
                    <a:pt x="17226" y="21433"/>
                  </a:cubicBezTo>
                  <a:lnTo>
                    <a:pt x="18943" y="20698"/>
                  </a:lnTo>
                  <a:cubicBezTo>
                    <a:pt x="17728" y="19486"/>
                    <a:pt x="17200" y="17793"/>
                    <a:pt x="17952" y="15772"/>
                  </a:cubicBezTo>
                  <a:cubicBezTo>
                    <a:pt x="18874" y="13291"/>
                    <a:pt x="20613" y="11035"/>
                    <a:pt x="21847" y="8702"/>
                  </a:cubicBezTo>
                  <a:cubicBezTo>
                    <a:pt x="23358" y="5851"/>
                    <a:pt x="24692" y="2916"/>
                    <a:pt x="2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277;p41">
              <a:extLst>
                <a:ext uri="{FF2B5EF4-FFF2-40B4-BE49-F238E27FC236}">
                  <a16:creationId xmlns:a16="http://schemas.microsoft.com/office/drawing/2014/main" id="{A6FB2889-9EBE-E04C-9E3B-2172B9104CD6}"/>
                </a:ext>
              </a:extLst>
            </p:cNvPr>
            <p:cNvSpPr/>
            <p:nvPr/>
          </p:nvSpPr>
          <p:spPr>
            <a:xfrm>
              <a:off x="1487376" y="1528084"/>
              <a:ext cx="394241" cy="268018"/>
            </a:xfrm>
            <a:custGeom>
              <a:avLst/>
              <a:gdLst/>
              <a:ahLst/>
              <a:cxnLst/>
              <a:rect l="l" t="t" r="r" b="b"/>
              <a:pathLst>
                <a:path w="22838" h="15526" extrusionOk="0">
                  <a:moveTo>
                    <a:pt x="20059" y="0"/>
                  </a:moveTo>
                  <a:cubicBezTo>
                    <a:pt x="19618" y="127"/>
                    <a:pt x="19184" y="257"/>
                    <a:pt x="18743" y="384"/>
                  </a:cubicBezTo>
                  <a:cubicBezTo>
                    <a:pt x="20035" y="3088"/>
                    <a:pt x="22267" y="8909"/>
                    <a:pt x="18247" y="9849"/>
                  </a:cubicBezTo>
                  <a:cubicBezTo>
                    <a:pt x="17914" y="9925"/>
                    <a:pt x="17577" y="9960"/>
                    <a:pt x="17238" y="9960"/>
                  </a:cubicBezTo>
                  <a:cubicBezTo>
                    <a:pt x="15558" y="9960"/>
                    <a:pt x="13836" y="9119"/>
                    <a:pt x="12351" y="8501"/>
                  </a:cubicBezTo>
                  <a:cubicBezTo>
                    <a:pt x="9438" y="7276"/>
                    <a:pt x="6638" y="6000"/>
                    <a:pt x="3553" y="5277"/>
                  </a:cubicBezTo>
                  <a:cubicBezTo>
                    <a:pt x="3381" y="5236"/>
                    <a:pt x="3337" y="5048"/>
                    <a:pt x="3387" y="4913"/>
                  </a:cubicBezTo>
                  <a:lnTo>
                    <a:pt x="3387" y="4913"/>
                  </a:lnTo>
                  <a:lnTo>
                    <a:pt x="0" y="5914"/>
                  </a:lnTo>
                  <a:cubicBezTo>
                    <a:pt x="5197" y="7651"/>
                    <a:pt x="10106" y="10177"/>
                    <a:pt x="14522" y="13434"/>
                  </a:cubicBezTo>
                  <a:cubicBezTo>
                    <a:pt x="15320" y="14023"/>
                    <a:pt x="16508" y="14670"/>
                    <a:pt x="17209" y="15526"/>
                  </a:cubicBezTo>
                  <a:lnTo>
                    <a:pt x="18467" y="14976"/>
                  </a:lnTo>
                  <a:cubicBezTo>
                    <a:pt x="18465" y="14969"/>
                    <a:pt x="18461" y="14957"/>
                    <a:pt x="18460" y="14951"/>
                  </a:cubicBezTo>
                  <a:cubicBezTo>
                    <a:pt x="18396" y="14639"/>
                    <a:pt x="18357" y="14349"/>
                    <a:pt x="18171" y="14084"/>
                  </a:cubicBezTo>
                  <a:cubicBezTo>
                    <a:pt x="17966" y="13798"/>
                    <a:pt x="17675" y="13616"/>
                    <a:pt x="17345" y="13511"/>
                  </a:cubicBezTo>
                  <a:cubicBezTo>
                    <a:pt x="17122" y="13444"/>
                    <a:pt x="17205" y="13154"/>
                    <a:pt x="17411" y="13154"/>
                  </a:cubicBezTo>
                  <a:cubicBezTo>
                    <a:pt x="17422" y="13154"/>
                    <a:pt x="17432" y="13155"/>
                    <a:pt x="17443" y="13156"/>
                  </a:cubicBezTo>
                  <a:cubicBezTo>
                    <a:pt x="18061" y="13236"/>
                    <a:pt x="18705" y="13758"/>
                    <a:pt x="18897" y="14389"/>
                  </a:cubicBezTo>
                  <a:lnTo>
                    <a:pt x="19765" y="14079"/>
                  </a:lnTo>
                  <a:cubicBezTo>
                    <a:pt x="19500" y="13501"/>
                    <a:pt x="19279" y="12979"/>
                    <a:pt x="18805" y="12497"/>
                  </a:cubicBezTo>
                  <a:cubicBezTo>
                    <a:pt x="18654" y="12341"/>
                    <a:pt x="18790" y="12135"/>
                    <a:pt x="18957" y="12135"/>
                  </a:cubicBezTo>
                  <a:cubicBezTo>
                    <a:pt x="19006" y="12135"/>
                    <a:pt x="19057" y="12153"/>
                    <a:pt x="19105" y="12194"/>
                  </a:cubicBezTo>
                  <a:cubicBezTo>
                    <a:pt x="19652" y="12676"/>
                    <a:pt x="20238" y="13381"/>
                    <a:pt x="20373" y="14123"/>
                  </a:cubicBezTo>
                  <a:cubicBezTo>
                    <a:pt x="20399" y="14243"/>
                    <a:pt x="20333" y="14348"/>
                    <a:pt x="20244" y="14412"/>
                  </a:cubicBezTo>
                  <a:lnTo>
                    <a:pt x="21512" y="14737"/>
                  </a:lnTo>
                  <a:cubicBezTo>
                    <a:pt x="22838" y="9854"/>
                    <a:pt x="22341" y="4574"/>
                    <a:pt x="20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278;p41">
              <a:extLst>
                <a:ext uri="{FF2B5EF4-FFF2-40B4-BE49-F238E27FC236}">
                  <a16:creationId xmlns:a16="http://schemas.microsoft.com/office/drawing/2014/main" id="{2433A201-1FA8-AE4F-8914-0F418C43DF42}"/>
                </a:ext>
              </a:extLst>
            </p:cNvPr>
            <p:cNvSpPr/>
            <p:nvPr/>
          </p:nvSpPr>
          <p:spPr>
            <a:xfrm>
              <a:off x="1178889" y="1642432"/>
              <a:ext cx="679832" cy="460909"/>
            </a:xfrm>
            <a:custGeom>
              <a:avLst/>
              <a:gdLst/>
              <a:ahLst/>
              <a:cxnLst/>
              <a:rect l="l" t="t" r="r" b="b"/>
              <a:pathLst>
                <a:path w="39382" h="26700" extrusionOk="0">
                  <a:moveTo>
                    <a:pt x="15481" y="0"/>
                  </a:moveTo>
                  <a:cubicBezTo>
                    <a:pt x="14766" y="207"/>
                    <a:pt x="14054" y="421"/>
                    <a:pt x="13340" y="628"/>
                  </a:cubicBezTo>
                  <a:cubicBezTo>
                    <a:pt x="14325" y="4230"/>
                    <a:pt x="15217" y="7859"/>
                    <a:pt x="16018" y="11516"/>
                  </a:cubicBezTo>
                  <a:cubicBezTo>
                    <a:pt x="16580" y="14077"/>
                    <a:pt x="17532" y="16915"/>
                    <a:pt x="17524" y="19551"/>
                  </a:cubicBezTo>
                  <a:cubicBezTo>
                    <a:pt x="17514" y="22859"/>
                    <a:pt x="13963" y="23867"/>
                    <a:pt x="10897" y="23867"/>
                  </a:cubicBezTo>
                  <a:cubicBezTo>
                    <a:pt x="10028" y="23867"/>
                    <a:pt x="9198" y="23786"/>
                    <a:pt x="8499" y="23653"/>
                  </a:cubicBezTo>
                  <a:cubicBezTo>
                    <a:pt x="7010" y="23374"/>
                    <a:pt x="5639" y="22721"/>
                    <a:pt x="4691" y="21773"/>
                  </a:cubicBezTo>
                  <a:lnTo>
                    <a:pt x="2974" y="22508"/>
                  </a:lnTo>
                  <a:cubicBezTo>
                    <a:pt x="3291" y="22598"/>
                    <a:pt x="3180" y="23024"/>
                    <a:pt x="2887" y="23024"/>
                  </a:cubicBezTo>
                  <a:cubicBezTo>
                    <a:pt x="2871" y="23024"/>
                    <a:pt x="2855" y="23022"/>
                    <a:pt x="2838" y="23020"/>
                  </a:cubicBezTo>
                  <a:cubicBezTo>
                    <a:pt x="2158" y="22910"/>
                    <a:pt x="1574" y="22465"/>
                    <a:pt x="1228" y="21882"/>
                  </a:cubicBezTo>
                  <a:lnTo>
                    <a:pt x="0" y="22391"/>
                  </a:lnTo>
                  <a:cubicBezTo>
                    <a:pt x="16" y="22386"/>
                    <a:pt x="33" y="22383"/>
                    <a:pt x="49" y="22383"/>
                  </a:cubicBezTo>
                  <a:cubicBezTo>
                    <a:pt x="107" y="22383"/>
                    <a:pt x="163" y="22413"/>
                    <a:pt x="195" y="22465"/>
                  </a:cubicBezTo>
                  <a:cubicBezTo>
                    <a:pt x="588" y="23149"/>
                    <a:pt x="1110" y="23691"/>
                    <a:pt x="1856" y="23991"/>
                  </a:cubicBezTo>
                  <a:cubicBezTo>
                    <a:pt x="2133" y="24096"/>
                    <a:pt x="2061" y="24425"/>
                    <a:pt x="1855" y="24480"/>
                  </a:cubicBezTo>
                  <a:lnTo>
                    <a:pt x="602" y="25270"/>
                  </a:lnTo>
                  <a:cubicBezTo>
                    <a:pt x="3213" y="26282"/>
                    <a:pt x="6013" y="26700"/>
                    <a:pt x="8843" y="26700"/>
                  </a:cubicBezTo>
                  <a:cubicBezTo>
                    <a:pt x="12566" y="26700"/>
                    <a:pt x="16340" y="25977"/>
                    <a:pt x="19800" y="24938"/>
                  </a:cubicBezTo>
                  <a:cubicBezTo>
                    <a:pt x="26925" y="22794"/>
                    <a:pt x="34538" y="18773"/>
                    <a:pt x="37975" y="11841"/>
                  </a:cubicBezTo>
                  <a:cubicBezTo>
                    <a:pt x="38564" y="10647"/>
                    <a:pt x="39035" y="9399"/>
                    <a:pt x="39382" y="8114"/>
                  </a:cubicBezTo>
                  <a:lnTo>
                    <a:pt x="38114" y="7788"/>
                  </a:lnTo>
                  <a:cubicBezTo>
                    <a:pt x="38065" y="7824"/>
                    <a:pt x="38007" y="7844"/>
                    <a:pt x="37951" y="7844"/>
                  </a:cubicBezTo>
                  <a:cubicBezTo>
                    <a:pt x="37872" y="7844"/>
                    <a:pt x="37796" y="7804"/>
                    <a:pt x="37749" y="7707"/>
                  </a:cubicBezTo>
                  <a:cubicBezTo>
                    <a:pt x="37706" y="7625"/>
                    <a:pt x="37670" y="7540"/>
                    <a:pt x="37634" y="7456"/>
                  </a:cubicBezTo>
                  <a:lnTo>
                    <a:pt x="36767" y="7766"/>
                  </a:lnTo>
                  <a:cubicBezTo>
                    <a:pt x="36822" y="7924"/>
                    <a:pt x="36842" y="8092"/>
                    <a:pt x="36827" y="8259"/>
                  </a:cubicBezTo>
                  <a:cubicBezTo>
                    <a:pt x="36808" y="8411"/>
                    <a:pt x="36666" y="8509"/>
                    <a:pt x="36537" y="8509"/>
                  </a:cubicBezTo>
                  <a:cubicBezTo>
                    <a:pt x="36448" y="8509"/>
                    <a:pt x="36366" y="8462"/>
                    <a:pt x="36336" y="8353"/>
                  </a:cubicBezTo>
                  <a:lnTo>
                    <a:pt x="35078" y="8903"/>
                  </a:lnTo>
                  <a:cubicBezTo>
                    <a:pt x="35388" y="9280"/>
                    <a:pt x="35601" y="9692"/>
                    <a:pt x="35642" y="10163"/>
                  </a:cubicBezTo>
                  <a:cubicBezTo>
                    <a:pt x="35784" y="11720"/>
                    <a:pt x="34292" y="13532"/>
                    <a:pt x="33314" y="14643"/>
                  </a:cubicBezTo>
                  <a:cubicBezTo>
                    <a:pt x="31693" y="16480"/>
                    <a:pt x="29466" y="17982"/>
                    <a:pt x="27248" y="17982"/>
                  </a:cubicBezTo>
                  <a:cubicBezTo>
                    <a:pt x="26038" y="17982"/>
                    <a:pt x="24831" y="17535"/>
                    <a:pt x="23725" y="16452"/>
                  </a:cubicBezTo>
                  <a:cubicBezTo>
                    <a:pt x="21699" y="14469"/>
                    <a:pt x="20674" y="11290"/>
                    <a:pt x="19496" y="8781"/>
                  </a:cubicBezTo>
                  <a:cubicBezTo>
                    <a:pt x="18128" y="5869"/>
                    <a:pt x="16752" y="2952"/>
                    <a:pt x="15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279;p41">
              <a:extLst>
                <a:ext uri="{FF2B5EF4-FFF2-40B4-BE49-F238E27FC236}">
                  <a16:creationId xmlns:a16="http://schemas.microsoft.com/office/drawing/2014/main" id="{0208BEC8-6B22-C14C-9474-84B83528F972}"/>
                </a:ext>
              </a:extLst>
            </p:cNvPr>
            <p:cNvSpPr/>
            <p:nvPr/>
          </p:nvSpPr>
          <p:spPr>
            <a:xfrm>
              <a:off x="1553095" y="1539546"/>
              <a:ext cx="277857" cy="141552"/>
            </a:xfrm>
            <a:custGeom>
              <a:avLst/>
              <a:gdLst/>
              <a:ahLst/>
              <a:cxnLst/>
              <a:rect l="l" t="t" r="r" b="b"/>
              <a:pathLst>
                <a:path w="16096" h="8200" extrusionOk="0">
                  <a:moveTo>
                    <a:pt x="11325" y="2497"/>
                  </a:moveTo>
                  <a:cubicBezTo>
                    <a:pt x="11598" y="2497"/>
                    <a:pt x="11870" y="2499"/>
                    <a:pt x="12141" y="2505"/>
                  </a:cubicBezTo>
                  <a:cubicBezTo>
                    <a:pt x="12550" y="2507"/>
                    <a:pt x="12546" y="3131"/>
                    <a:pt x="12137" y="3135"/>
                  </a:cubicBezTo>
                  <a:cubicBezTo>
                    <a:pt x="12118" y="3135"/>
                    <a:pt x="12099" y="3135"/>
                    <a:pt x="12080" y="3135"/>
                  </a:cubicBezTo>
                  <a:cubicBezTo>
                    <a:pt x="11060" y="3135"/>
                    <a:pt x="10026" y="3106"/>
                    <a:pt x="9008" y="3035"/>
                  </a:cubicBezTo>
                  <a:cubicBezTo>
                    <a:pt x="8707" y="3016"/>
                    <a:pt x="8701" y="2575"/>
                    <a:pt x="9012" y="2557"/>
                  </a:cubicBezTo>
                  <a:cubicBezTo>
                    <a:pt x="9778" y="2517"/>
                    <a:pt x="10554" y="2497"/>
                    <a:pt x="11325" y="2497"/>
                  </a:cubicBezTo>
                  <a:close/>
                  <a:moveTo>
                    <a:pt x="5621" y="3718"/>
                  </a:moveTo>
                  <a:cubicBezTo>
                    <a:pt x="5643" y="3718"/>
                    <a:pt x="5666" y="3721"/>
                    <a:pt x="5691" y="3728"/>
                  </a:cubicBezTo>
                  <a:cubicBezTo>
                    <a:pt x="6807" y="4034"/>
                    <a:pt x="7977" y="4273"/>
                    <a:pt x="9056" y="4690"/>
                  </a:cubicBezTo>
                  <a:cubicBezTo>
                    <a:pt x="9354" y="4802"/>
                    <a:pt x="9278" y="5226"/>
                    <a:pt x="8980" y="5226"/>
                  </a:cubicBezTo>
                  <a:cubicBezTo>
                    <a:pt x="8958" y="5226"/>
                    <a:pt x="8935" y="5224"/>
                    <a:pt x="8911" y="5219"/>
                  </a:cubicBezTo>
                  <a:cubicBezTo>
                    <a:pt x="7785" y="4975"/>
                    <a:pt x="6667" y="4535"/>
                    <a:pt x="5573" y="4182"/>
                  </a:cubicBezTo>
                  <a:cubicBezTo>
                    <a:pt x="5310" y="4094"/>
                    <a:pt x="5384" y="3718"/>
                    <a:pt x="5621" y="3718"/>
                  </a:cubicBezTo>
                  <a:close/>
                  <a:moveTo>
                    <a:pt x="12127" y="5139"/>
                  </a:moveTo>
                  <a:cubicBezTo>
                    <a:pt x="12156" y="5139"/>
                    <a:pt x="12186" y="5145"/>
                    <a:pt x="12218" y="5158"/>
                  </a:cubicBezTo>
                  <a:cubicBezTo>
                    <a:pt x="13032" y="5465"/>
                    <a:pt x="13846" y="5720"/>
                    <a:pt x="14702" y="5862"/>
                  </a:cubicBezTo>
                  <a:cubicBezTo>
                    <a:pt x="15125" y="5931"/>
                    <a:pt x="14990" y="6556"/>
                    <a:pt x="14594" y="6556"/>
                  </a:cubicBezTo>
                  <a:cubicBezTo>
                    <a:pt x="14570" y="6556"/>
                    <a:pt x="14545" y="6554"/>
                    <a:pt x="14520" y="6549"/>
                  </a:cubicBezTo>
                  <a:cubicBezTo>
                    <a:pt x="13650" y="6383"/>
                    <a:pt x="12780" y="6091"/>
                    <a:pt x="12015" y="5642"/>
                  </a:cubicBezTo>
                  <a:cubicBezTo>
                    <a:pt x="11794" y="5511"/>
                    <a:pt x="11900" y="5139"/>
                    <a:pt x="12127" y="5139"/>
                  </a:cubicBezTo>
                  <a:close/>
                  <a:moveTo>
                    <a:pt x="13980" y="1"/>
                  </a:moveTo>
                  <a:cubicBezTo>
                    <a:pt x="9325" y="1367"/>
                    <a:pt x="4665" y="2741"/>
                    <a:pt x="1" y="4122"/>
                  </a:cubicBezTo>
                  <a:cubicBezTo>
                    <a:pt x="2848" y="4414"/>
                    <a:pt x="5454" y="5522"/>
                    <a:pt x="8087" y="6602"/>
                  </a:cubicBezTo>
                  <a:cubicBezTo>
                    <a:pt x="9138" y="7033"/>
                    <a:pt x="11387" y="8199"/>
                    <a:pt x="13190" y="8199"/>
                  </a:cubicBezTo>
                  <a:cubicBezTo>
                    <a:pt x="14337" y="8199"/>
                    <a:pt x="15302" y="7727"/>
                    <a:pt x="15663" y="6292"/>
                  </a:cubicBezTo>
                  <a:cubicBezTo>
                    <a:pt x="16095" y="4579"/>
                    <a:pt x="14740" y="1637"/>
                    <a:pt x="139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280;p41">
              <a:extLst>
                <a:ext uri="{FF2B5EF4-FFF2-40B4-BE49-F238E27FC236}">
                  <a16:creationId xmlns:a16="http://schemas.microsoft.com/office/drawing/2014/main" id="{25C5CBFF-E127-6940-9220-074F584C2872}"/>
                </a:ext>
              </a:extLst>
            </p:cNvPr>
            <p:cNvSpPr/>
            <p:nvPr/>
          </p:nvSpPr>
          <p:spPr>
            <a:xfrm>
              <a:off x="1458443" y="1636735"/>
              <a:ext cx="321997" cy="299090"/>
            </a:xfrm>
            <a:custGeom>
              <a:avLst/>
              <a:gdLst/>
              <a:ahLst/>
              <a:cxnLst/>
              <a:rect l="l" t="t" r="r" b="b"/>
              <a:pathLst>
                <a:path w="18653" h="17326" extrusionOk="0">
                  <a:moveTo>
                    <a:pt x="7076" y="5114"/>
                  </a:moveTo>
                  <a:cubicBezTo>
                    <a:pt x="7102" y="5114"/>
                    <a:pt x="7130" y="5119"/>
                    <a:pt x="7159" y="5128"/>
                  </a:cubicBezTo>
                  <a:cubicBezTo>
                    <a:pt x="8211" y="5445"/>
                    <a:pt x="9304" y="5718"/>
                    <a:pt x="10317" y="6140"/>
                  </a:cubicBezTo>
                  <a:cubicBezTo>
                    <a:pt x="10605" y="6260"/>
                    <a:pt x="10428" y="6668"/>
                    <a:pt x="10166" y="6668"/>
                  </a:cubicBezTo>
                  <a:cubicBezTo>
                    <a:pt x="10145" y="6668"/>
                    <a:pt x="10124" y="6665"/>
                    <a:pt x="10103" y="6660"/>
                  </a:cubicBezTo>
                  <a:cubicBezTo>
                    <a:pt x="9062" y="6406"/>
                    <a:pt x="8040" y="5974"/>
                    <a:pt x="7027" y="5625"/>
                  </a:cubicBezTo>
                  <a:cubicBezTo>
                    <a:pt x="6745" y="5526"/>
                    <a:pt x="6819" y="5114"/>
                    <a:pt x="7076" y="5114"/>
                  </a:cubicBezTo>
                  <a:close/>
                  <a:moveTo>
                    <a:pt x="3943" y="3794"/>
                  </a:moveTo>
                  <a:cubicBezTo>
                    <a:pt x="4028" y="3794"/>
                    <a:pt x="4117" y="3829"/>
                    <a:pt x="4182" y="3912"/>
                  </a:cubicBezTo>
                  <a:cubicBezTo>
                    <a:pt x="4895" y="4832"/>
                    <a:pt x="5585" y="5796"/>
                    <a:pt x="6213" y="6772"/>
                  </a:cubicBezTo>
                  <a:cubicBezTo>
                    <a:pt x="6362" y="7013"/>
                    <a:pt x="6159" y="7221"/>
                    <a:pt x="5943" y="7221"/>
                  </a:cubicBezTo>
                  <a:cubicBezTo>
                    <a:pt x="5850" y="7221"/>
                    <a:pt x="5754" y="7182"/>
                    <a:pt x="5683" y="7091"/>
                  </a:cubicBezTo>
                  <a:cubicBezTo>
                    <a:pt x="4982" y="6161"/>
                    <a:pt x="4318" y="5176"/>
                    <a:pt x="3701" y="4190"/>
                  </a:cubicBezTo>
                  <a:cubicBezTo>
                    <a:pt x="3568" y="3975"/>
                    <a:pt x="3748" y="3794"/>
                    <a:pt x="3943" y="3794"/>
                  </a:cubicBezTo>
                  <a:close/>
                  <a:moveTo>
                    <a:pt x="7940" y="8254"/>
                  </a:moveTo>
                  <a:cubicBezTo>
                    <a:pt x="7970" y="8254"/>
                    <a:pt x="8002" y="8260"/>
                    <a:pt x="8036" y="8274"/>
                  </a:cubicBezTo>
                  <a:cubicBezTo>
                    <a:pt x="8871" y="8610"/>
                    <a:pt x="9808" y="9199"/>
                    <a:pt x="10233" y="10022"/>
                  </a:cubicBezTo>
                  <a:cubicBezTo>
                    <a:pt x="10357" y="10259"/>
                    <a:pt x="10154" y="10528"/>
                    <a:pt x="9935" y="10528"/>
                  </a:cubicBezTo>
                  <a:cubicBezTo>
                    <a:pt x="9861" y="10528"/>
                    <a:pt x="9785" y="10497"/>
                    <a:pt x="9719" y="10424"/>
                  </a:cubicBezTo>
                  <a:lnTo>
                    <a:pt x="9719" y="10423"/>
                  </a:lnTo>
                  <a:cubicBezTo>
                    <a:pt x="9441" y="10117"/>
                    <a:pt x="9215" y="9776"/>
                    <a:pt x="8898" y="9500"/>
                  </a:cubicBezTo>
                  <a:cubicBezTo>
                    <a:pt x="8572" y="9214"/>
                    <a:pt x="8206" y="8999"/>
                    <a:pt x="7808" y="8818"/>
                  </a:cubicBezTo>
                  <a:cubicBezTo>
                    <a:pt x="7535" y="8695"/>
                    <a:pt x="7683" y="8254"/>
                    <a:pt x="7940" y="8254"/>
                  </a:cubicBezTo>
                  <a:close/>
                  <a:moveTo>
                    <a:pt x="12148" y="10269"/>
                  </a:moveTo>
                  <a:cubicBezTo>
                    <a:pt x="12213" y="10269"/>
                    <a:pt x="12283" y="10296"/>
                    <a:pt x="12349" y="10359"/>
                  </a:cubicBezTo>
                  <a:cubicBezTo>
                    <a:pt x="12869" y="10868"/>
                    <a:pt x="13378" y="11386"/>
                    <a:pt x="13938" y="11843"/>
                  </a:cubicBezTo>
                  <a:cubicBezTo>
                    <a:pt x="14506" y="12305"/>
                    <a:pt x="15145" y="12662"/>
                    <a:pt x="15695" y="13128"/>
                  </a:cubicBezTo>
                  <a:cubicBezTo>
                    <a:pt x="15949" y="13342"/>
                    <a:pt x="15707" y="13645"/>
                    <a:pt x="15447" y="13645"/>
                  </a:cubicBezTo>
                  <a:cubicBezTo>
                    <a:pt x="15404" y="13645"/>
                    <a:pt x="15361" y="13637"/>
                    <a:pt x="15319" y="13619"/>
                  </a:cubicBezTo>
                  <a:cubicBezTo>
                    <a:pt x="14053" y="13078"/>
                    <a:pt x="12781" y="11850"/>
                    <a:pt x="11934" y="10786"/>
                  </a:cubicBezTo>
                  <a:cubicBezTo>
                    <a:pt x="11756" y="10562"/>
                    <a:pt x="11930" y="10269"/>
                    <a:pt x="12148" y="10269"/>
                  </a:cubicBezTo>
                  <a:close/>
                  <a:moveTo>
                    <a:pt x="7313" y="11197"/>
                  </a:moveTo>
                  <a:cubicBezTo>
                    <a:pt x="7406" y="11197"/>
                    <a:pt x="7500" y="11242"/>
                    <a:pt x="7565" y="11350"/>
                  </a:cubicBezTo>
                  <a:cubicBezTo>
                    <a:pt x="8353" y="12671"/>
                    <a:pt x="9295" y="13621"/>
                    <a:pt x="10380" y="14680"/>
                  </a:cubicBezTo>
                  <a:cubicBezTo>
                    <a:pt x="10605" y="14897"/>
                    <a:pt x="10401" y="15262"/>
                    <a:pt x="10144" y="15262"/>
                  </a:cubicBezTo>
                  <a:cubicBezTo>
                    <a:pt x="10091" y="15262"/>
                    <a:pt x="10036" y="15247"/>
                    <a:pt x="9982" y="15211"/>
                  </a:cubicBezTo>
                  <a:lnTo>
                    <a:pt x="9981" y="15211"/>
                  </a:lnTo>
                  <a:cubicBezTo>
                    <a:pt x="8725" y="14386"/>
                    <a:pt x="7679" y="13008"/>
                    <a:pt x="7016" y="11674"/>
                  </a:cubicBezTo>
                  <a:cubicBezTo>
                    <a:pt x="6892" y="11425"/>
                    <a:pt x="7102" y="11197"/>
                    <a:pt x="7313" y="11197"/>
                  </a:cubicBezTo>
                  <a:close/>
                  <a:moveTo>
                    <a:pt x="405" y="1"/>
                  </a:moveTo>
                  <a:cubicBezTo>
                    <a:pt x="273" y="36"/>
                    <a:pt x="138" y="80"/>
                    <a:pt x="1" y="118"/>
                  </a:cubicBezTo>
                  <a:cubicBezTo>
                    <a:pt x="1901" y="3803"/>
                    <a:pt x="3656" y="7568"/>
                    <a:pt x="5437" y="11313"/>
                  </a:cubicBezTo>
                  <a:cubicBezTo>
                    <a:pt x="6321" y="13164"/>
                    <a:pt x="7226" y="15652"/>
                    <a:pt x="9084" y="16769"/>
                  </a:cubicBezTo>
                  <a:cubicBezTo>
                    <a:pt x="9734" y="17159"/>
                    <a:pt x="10401" y="17325"/>
                    <a:pt x="11064" y="17325"/>
                  </a:cubicBezTo>
                  <a:cubicBezTo>
                    <a:pt x="13098" y="17325"/>
                    <a:pt x="15089" y="15756"/>
                    <a:pt x="16391" y="14259"/>
                  </a:cubicBezTo>
                  <a:cubicBezTo>
                    <a:pt x="17381" y="13118"/>
                    <a:pt x="18652" y="11459"/>
                    <a:pt x="17932" y="9793"/>
                  </a:cubicBezTo>
                  <a:cubicBezTo>
                    <a:pt x="17579" y="8963"/>
                    <a:pt x="15950" y="8226"/>
                    <a:pt x="15278" y="7747"/>
                  </a:cubicBezTo>
                  <a:cubicBezTo>
                    <a:pt x="13931" y="6781"/>
                    <a:pt x="12539" y="5884"/>
                    <a:pt x="11101" y="5055"/>
                  </a:cubicBezTo>
                  <a:cubicBezTo>
                    <a:pt x="7824" y="3157"/>
                    <a:pt x="4375" y="1690"/>
                    <a:pt x="791" y="485"/>
                  </a:cubicBezTo>
                  <a:cubicBezTo>
                    <a:pt x="542" y="406"/>
                    <a:pt x="419" y="205"/>
                    <a:pt x="40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281;p41">
              <a:extLst>
                <a:ext uri="{FF2B5EF4-FFF2-40B4-BE49-F238E27FC236}">
                  <a16:creationId xmlns:a16="http://schemas.microsoft.com/office/drawing/2014/main" id="{7B9D102E-9B3A-2A4C-B27A-F609FD8EC24B}"/>
                </a:ext>
              </a:extLst>
            </p:cNvPr>
            <p:cNvSpPr/>
            <p:nvPr/>
          </p:nvSpPr>
          <p:spPr>
            <a:xfrm>
              <a:off x="1245782" y="1665322"/>
              <a:ext cx="218250" cy="371679"/>
            </a:xfrm>
            <a:custGeom>
              <a:avLst/>
              <a:gdLst/>
              <a:ahLst/>
              <a:cxnLst/>
              <a:rect l="l" t="t" r="r" b="b"/>
              <a:pathLst>
                <a:path w="12643" h="21531" extrusionOk="0">
                  <a:moveTo>
                    <a:pt x="8102" y="4968"/>
                  </a:moveTo>
                  <a:cubicBezTo>
                    <a:pt x="8209" y="4968"/>
                    <a:pt x="8309" y="5029"/>
                    <a:pt x="8339" y="5172"/>
                  </a:cubicBezTo>
                  <a:cubicBezTo>
                    <a:pt x="8589" y="6384"/>
                    <a:pt x="8765" y="7844"/>
                    <a:pt x="8357" y="9034"/>
                  </a:cubicBezTo>
                  <a:cubicBezTo>
                    <a:pt x="8309" y="9169"/>
                    <a:pt x="8188" y="9235"/>
                    <a:pt x="8071" y="9235"/>
                  </a:cubicBezTo>
                  <a:cubicBezTo>
                    <a:pt x="7931" y="9235"/>
                    <a:pt x="7796" y="9141"/>
                    <a:pt x="7794" y="8959"/>
                  </a:cubicBezTo>
                  <a:cubicBezTo>
                    <a:pt x="7792" y="7720"/>
                    <a:pt x="7977" y="6570"/>
                    <a:pt x="7791" y="5321"/>
                  </a:cubicBezTo>
                  <a:cubicBezTo>
                    <a:pt x="7762" y="5110"/>
                    <a:pt x="7940" y="4968"/>
                    <a:pt x="8102" y="4968"/>
                  </a:cubicBezTo>
                  <a:close/>
                  <a:moveTo>
                    <a:pt x="6193" y="8098"/>
                  </a:moveTo>
                  <a:cubicBezTo>
                    <a:pt x="6343" y="8098"/>
                    <a:pt x="6503" y="8233"/>
                    <a:pt x="6445" y="8408"/>
                  </a:cubicBezTo>
                  <a:cubicBezTo>
                    <a:pt x="5936" y="9940"/>
                    <a:pt x="5551" y="11580"/>
                    <a:pt x="4920" y="13058"/>
                  </a:cubicBezTo>
                  <a:cubicBezTo>
                    <a:pt x="4871" y="13174"/>
                    <a:pt x="4787" y="13221"/>
                    <a:pt x="4699" y="13221"/>
                  </a:cubicBezTo>
                  <a:cubicBezTo>
                    <a:pt x="4522" y="13221"/>
                    <a:pt x="4328" y="13033"/>
                    <a:pt x="4362" y="12827"/>
                  </a:cubicBezTo>
                  <a:cubicBezTo>
                    <a:pt x="4601" y="11268"/>
                    <a:pt x="5332" y="9642"/>
                    <a:pt x="5998" y="8221"/>
                  </a:cubicBezTo>
                  <a:cubicBezTo>
                    <a:pt x="6039" y="8134"/>
                    <a:pt x="6114" y="8098"/>
                    <a:pt x="6193" y="8098"/>
                  </a:cubicBezTo>
                  <a:close/>
                  <a:moveTo>
                    <a:pt x="9562" y="10509"/>
                  </a:moveTo>
                  <a:cubicBezTo>
                    <a:pt x="9662" y="10509"/>
                    <a:pt x="9761" y="10564"/>
                    <a:pt x="9790" y="10682"/>
                  </a:cubicBezTo>
                  <a:cubicBezTo>
                    <a:pt x="10090" y="11908"/>
                    <a:pt x="10141" y="13549"/>
                    <a:pt x="9575" y="14702"/>
                  </a:cubicBezTo>
                  <a:cubicBezTo>
                    <a:pt x="9521" y="14815"/>
                    <a:pt x="9413" y="14865"/>
                    <a:pt x="9302" y="14865"/>
                  </a:cubicBezTo>
                  <a:cubicBezTo>
                    <a:pt x="9124" y="14865"/>
                    <a:pt x="8939" y="14737"/>
                    <a:pt x="8954" y="14535"/>
                  </a:cubicBezTo>
                  <a:cubicBezTo>
                    <a:pt x="9017" y="13901"/>
                    <a:pt x="9221" y="13297"/>
                    <a:pt x="9281" y="12657"/>
                  </a:cubicBezTo>
                  <a:cubicBezTo>
                    <a:pt x="9344" y="12023"/>
                    <a:pt x="9325" y="11385"/>
                    <a:pt x="9311" y="10745"/>
                  </a:cubicBezTo>
                  <a:cubicBezTo>
                    <a:pt x="9311" y="10593"/>
                    <a:pt x="9438" y="10509"/>
                    <a:pt x="9562" y="10509"/>
                  </a:cubicBezTo>
                  <a:close/>
                  <a:moveTo>
                    <a:pt x="7430" y="13028"/>
                  </a:moveTo>
                  <a:cubicBezTo>
                    <a:pt x="7542" y="13028"/>
                    <a:pt x="7652" y="13129"/>
                    <a:pt x="7625" y="13268"/>
                  </a:cubicBezTo>
                  <a:cubicBezTo>
                    <a:pt x="7467" y="14041"/>
                    <a:pt x="7134" y="14789"/>
                    <a:pt x="6871" y="15524"/>
                  </a:cubicBezTo>
                  <a:cubicBezTo>
                    <a:pt x="6623" y="16214"/>
                    <a:pt x="6381" y="16903"/>
                    <a:pt x="6095" y="17578"/>
                  </a:cubicBezTo>
                  <a:cubicBezTo>
                    <a:pt x="6042" y="17701"/>
                    <a:pt x="5937" y="17752"/>
                    <a:pt x="5826" y="17752"/>
                  </a:cubicBezTo>
                  <a:cubicBezTo>
                    <a:pt x="5610" y="17752"/>
                    <a:pt x="5371" y="17556"/>
                    <a:pt x="5460" y="17314"/>
                  </a:cubicBezTo>
                  <a:cubicBezTo>
                    <a:pt x="5702" y="16625"/>
                    <a:pt x="6004" y="15960"/>
                    <a:pt x="6290" y="15286"/>
                  </a:cubicBezTo>
                  <a:cubicBezTo>
                    <a:pt x="6597" y="14566"/>
                    <a:pt x="6862" y="13791"/>
                    <a:pt x="7271" y="13123"/>
                  </a:cubicBezTo>
                  <a:cubicBezTo>
                    <a:pt x="7310" y="13056"/>
                    <a:pt x="7370" y="13028"/>
                    <a:pt x="7430" y="13028"/>
                  </a:cubicBezTo>
                  <a:close/>
                  <a:moveTo>
                    <a:pt x="3762" y="15455"/>
                  </a:moveTo>
                  <a:cubicBezTo>
                    <a:pt x="3970" y="15455"/>
                    <a:pt x="4183" y="15684"/>
                    <a:pt x="4068" y="15937"/>
                  </a:cubicBezTo>
                  <a:cubicBezTo>
                    <a:pt x="3624" y="16896"/>
                    <a:pt x="3087" y="17825"/>
                    <a:pt x="2596" y="18757"/>
                  </a:cubicBezTo>
                  <a:cubicBezTo>
                    <a:pt x="2545" y="18851"/>
                    <a:pt x="2468" y="18889"/>
                    <a:pt x="2390" y="18889"/>
                  </a:cubicBezTo>
                  <a:cubicBezTo>
                    <a:pt x="2221" y="18889"/>
                    <a:pt x="2048" y="18705"/>
                    <a:pt x="2145" y="18504"/>
                  </a:cubicBezTo>
                  <a:cubicBezTo>
                    <a:pt x="2595" y="17543"/>
                    <a:pt x="3014" y="16551"/>
                    <a:pt x="3512" y="15618"/>
                  </a:cubicBezTo>
                  <a:cubicBezTo>
                    <a:pt x="3573" y="15503"/>
                    <a:pt x="3667" y="15455"/>
                    <a:pt x="3762" y="15455"/>
                  </a:cubicBezTo>
                  <a:close/>
                  <a:moveTo>
                    <a:pt x="9161" y="16093"/>
                  </a:moveTo>
                  <a:cubicBezTo>
                    <a:pt x="9359" y="16093"/>
                    <a:pt x="9574" y="16268"/>
                    <a:pt x="9536" y="16528"/>
                  </a:cubicBezTo>
                  <a:cubicBezTo>
                    <a:pt x="9433" y="17280"/>
                    <a:pt x="9272" y="18021"/>
                    <a:pt x="9105" y="18763"/>
                  </a:cubicBezTo>
                  <a:cubicBezTo>
                    <a:pt x="9073" y="18909"/>
                    <a:pt x="8944" y="18976"/>
                    <a:pt x="8815" y="18976"/>
                  </a:cubicBezTo>
                  <a:cubicBezTo>
                    <a:pt x="8653" y="18976"/>
                    <a:pt x="8490" y="18871"/>
                    <a:pt x="8513" y="18682"/>
                  </a:cubicBezTo>
                  <a:cubicBezTo>
                    <a:pt x="8609" y="17899"/>
                    <a:pt x="8710" y="17115"/>
                    <a:pt x="8871" y="16347"/>
                  </a:cubicBezTo>
                  <a:cubicBezTo>
                    <a:pt x="8907" y="16169"/>
                    <a:pt x="9030" y="16093"/>
                    <a:pt x="9161" y="16093"/>
                  </a:cubicBezTo>
                  <a:close/>
                  <a:moveTo>
                    <a:pt x="8602" y="0"/>
                  </a:moveTo>
                  <a:cubicBezTo>
                    <a:pt x="7349" y="3425"/>
                    <a:pt x="5770" y="6715"/>
                    <a:pt x="4048" y="9918"/>
                  </a:cubicBezTo>
                  <a:cubicBezTo>
                    <a:pt x="3220" y="11462"/>
                    <a:pt x="2242" y="12942"/>
                    <a:pt x="1445" y="14498"/>
                  </a:cubicBezTo>
                  <a:cubicBezTo>
                    <a:pt x="1" y="17297"/>
                    <a:pt x="822" y="20223"/>
                    <a:pt x="4025" y="21156"/>
                  </a:cubicBezTo>
                  <a:cubicBezTo>
                    <a:pt x="4805" y="21385"/>
                    <a:pt x="5823" y="21531"/>
                    <a:pt x="6882" y="21531"/>
                  </a:cubicBezTo>
                  <a:cubicBezTo>
                    <a:pt x="9623" y="21531"/>
                    <a:pt x="12642" y="20557"/>
                    <a:pt x="12550" y="17532"/>
                  </a:cubicBezTo>
                  <a:cubicBezTo>
                    <a:pt x="12492" y="15590"/>
                    <a:pt x="11819" y="13508"/>
                    <a:pt x="11418" y="11614"/>
                  </a:cubicBezTo>
                  <a:cubicBezTo>
                    <a:pt x="10581" y="7717"/>
                    <a:pt x="9642" y="3846"/>
                    <a:pt x="860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282;p41">
              <a:extLst>
                <a:ext uri="{FF2B5EF4-FFF2-40B4-BE49-F238E27FC236}">
                  <a16:creationId xmlns:a16="http://schemas.microsoft.com/office/drawing/2014/main" id="{FB85363F-90F0-AB43-98BA-EE35FFA9F1E1}"/>
                </a:ext>
              </a:extLst>
            </p:cNvPr>
            <p:cNvSpPr/>
            <p:nvPr/>
          </p:nvSpPr>
          <p:spPr>
            <a:xfrm>
              <a:off x="980419" y="1676837"/>
              <a:ext cx="348513" cy="251532"/>
            </a:xfrm>
            <a:custGeom>
              <a:avLst/>
              <a:gdLst/>
              <a:ahLst/>
              <a:cxnLst/>
              <a:rect l="l" t="t" r="r" b="b"/>
              <a:pathLst>
                <a:path w="20189" h="14571" extrusionOk="0">
                  <a:moveTo>
                    <a:pt x="15149" y="2524"/>
                  </a:moveTo>
                  <a:cubicBezTo>
                    <a:pt x="15397" y="2524"/>
                    <a:pt x="15547" y="2927"/>
                    <a:pt x="15286" y="3042"/>
                  </a:cubicBezTo>
                  <a:lnTo>
                    <a:pt x="15285" y="3042"/>
                  </a:lnTo>
                  <a:cubicBezTo>
                    <a:pt x="14064" y="3555"/>
                    <a:pt x="12792" y="3955"/>
                    <a:pt x="11538" y="4396"/>
                  </a:cubicBezTo>
                  <a:cubicBezTo>
                    <a:pt x="11509" y="4406"/>
                    <a:pt x="11482" y="4410"/>
                    <a:pt x="11457" y="4410"/>
                  </a:cubicBezTo>
                  <a:cubicBezTo>
                    <a:pt x="11226" y="4410"/>
                    <a:pt x="11162" y="4032"/>
                    <a:pt x="11412" y="3934"/>
                  </a:cubicBezTo>
                  <a:cubicBezTo>
                    <a:pt x="12624" y="3457"/>
                    <a:pt x="13835" y="2934"/>
                    <a:pt x="15074" y="2536"/>
                  </a:cubicBezTo>
                  <a:cubicBezTo>
                    <a:pt x="15100" y="2528"/>
                    <a:pt x="15125" y="2524"/>
                    <a:pt x="15149" y="2524"/>
                  </a:cubicBezTo>
                  <a:close/>
                  <a:moveTo>
                    <a:pt x="17522" y="3184"/>
                  </a:moveTo>
                  <a:cubicBezTo>
                    <a:pt x="17751" y="3184"/>
                    <a:pt x="17950" y="3458"/>
                    <a:pt x="17740" y="3662"/>
                  </a:cubicBezTo>
                  <a:lnTo>
                    <a:pt x="17738" y="3662"/>
                  </a:lnTo>
                  <a:cubicBezTo>
                    <a:pt x="16920" y="4420"/>
                    <a:pt x="16057" y="5144"/>
                    <a:pt x="15189" y="5843"/>
                  </a:cubicBezTo>
                  <a:cubicBezTo>
                    <a:pt x="15136" y="5887"/>
                    <a:pt x="15077" y="5906"/>
                    <a:pt x="15021" y="5906"/>
                  </a:cubicBezTo>
                  <a:cubicBezTo>
                    <a:pt x="14823" y="5906"/>
                    <a:pt x="14652" y="5672"/>
                    <a:pt x="14834" y="5498"/>
                  </a:cubicBezTo>
                  <a:cubicBezTo>
                    <a:pt x="15643" y="4729"/>
                    <a:pt x="16468" y="3968"/>
                    <a:pt x="17328" y="3258"/>
                  </a:cubicBezTo>
                  <a:cubicBezTo>
                    <a:pt x="17389" y="3206"/>
                    <a:pt x="17456" y="3184"/>
                    <a:pt x="17522" y="3184"/>
                  </a:cubicBezTo>
                  <a:close/>
                  <a:moveTo>
                    <a:pt x="6977" y="4442"/>
                  </a:moveTo>
                  <a:cubicBezTo>
                    <a:pt x="7236" y="4442"/>
                    <a:pt x="7400" y="4821"/>
                    <a:pt x="7129" y="4991"/>
                  </a:cubicBezTo>
                  <a:cubicBezTo>
                    <a:pt x="5908" y="5778"/>
                    <a:pt x="4640" y="6512"/>
                    <a:pt x="3381" y="7229"/>
                  </a:cubicBezTo>
                  <a:cubicBezTo>
                    <a:pt x="3334" y="7255"/>
                    <a:pt x="3288" y="7267"/>
                    <a:pt x="3246" y="7267"/>
                  </a:cubicBezTo>
                  <a:cubicBezTo>
                    <a:pt x="3012" y="7267"/>
                    <a:pt x="2867" y="6923"/>
                    <a:pt x="3108" y="6767"/>
                  </a:cubicBezTo>
                  <a:cubicBezTo>
                    <a:pt x="4324" y="5988"/>
                    <a:pt x="5564" y="5202"/>
                    <a:pt x="6830" y="4483"/>
                  </a:cubicBezTo>
                  <a:cubicBezTo>
                    <a:pt x="6881" y="4454"/>
                    <a:pt x="6931" y="4442"/>
                    <a:pt x="6977" y="4442"/>
                  </a:cubicBezTo>
                  <a:close/>
                  <a:moveTo>
                    <a:pt x="12089" y="4941"/>
                  </a:moveTo>
                  <a:cubicBezTo>
                    <a:pt x="12326" y="4941"/>
                    <a:pt x="12469" y="5288"/>
                    <a:pt x="12224" y="5462"/>
                  </a:cubicBezTo>
                  <a:lnTo>
                    <a:pt x="12223" y="5462"/>
                  </a:lnTo>
                  <a:cubicBezTo>
                    <a:pt x="10956" y="6350"/>
                    <a:pt x="9486" y="6984"/>
                    <a:pt x="8032" y="7500"/>
                  </a:cubicBezTo>
                  <a:cubicBezTo>
                    <a:pt x="8001" y="7510"/>
                    <a:pt x="7972" y="7515"/>
                    <a:pt x="7944" y="7515"/>
                  </a:cubicBezTo>
                  <a:cubicBezTo>
                    <a:pt x="7694" y="7515"/>
                    <a:pt x="7625" y="7111"/>
                    <a:pt x="7898" y="7006"/>
                  </a:cubicBezTo>
                  <a:cubicBezTo>
                    <a:pt x="9321" y="6445"/>
                    <a:pt x="10610" y="5714"/>
                    <a:pt x="11946" y="4981"/>
                  </a:cubicBezTo>
                  <a:cubicBezTo>
                    <a:pt x="11995" y="4953"/>
                    <a:pt x="12044" y="4941"/>
                    <a:pt x="12089" y="4941"/>
                  </a:cubicBezTo>
                  <a:close/>
                  <a:moveTo>
                    <a:pt x="12104" y="7328"/>
                  </a:moveTo>
                  <a:cubicBezTo>
                    <a:pt x="12356" y="7328"/>
                    <a:pt x="12578" y="7698"/>
                    <a:pt x="12347" y="7888"/>
                  </a:cubicBezTo>
                  <a:cubicBezTo>
                    <a:pt x="11181" y="8829"/>
                    <a:pt x="9806" y="9490"/>
                    <a:pt x="8364" y="9877"/>
                  </a:cubicBezTo>
                  <a:cubicBezTo>
                    <a:pt x="8338" y="9884"/>
                    <a:pt x="8312" y="9887"/>
                    <a:pt x="8289" y="9887"/>
                  </a:cubicBezTo>
                  <a:cubicBezTo>
                    <a:pt x="8030" y="9887"/>
                    <a:pt x="7957" y="9489"/>
                    <a:pt x="8232" y="9389"/>
                  </a:cubicBezTo>
                  <a:cubicBezTo>
                    <a:pt x="9600" y="8904"/>
                    <a:pt x="10777" y="8228"/>
                    <a:pt x="11947" y="7381"/>
                  </a:cubicBezTo>
                  <a:cubicBezTo>
                    <a:pt x="11998" y="7344"/>
                    <a:pt x="12052" y="7328"/>
                    <a:pt x="12104" y="7328"/>
                  </a:cubicBezTo>
                  <a:close/>
                  <a:moveTo>
                    <a:pt x="6006" y="8940"/>
                  </a:moveTo>
                  <a:cubicBezTo>
                    <a:pt x="6258" y="8940"/>
                    <a:pt x="6411" y="9332"/>
                    <a:pt x="6156" y="9525"/>
                  </a:cubicBezTo>
                  <a:cubicBezTo>
                    <a:pt x="5397" y="10086"/>
                    <a:pt x="4589" y="10587"/>
                    <a:pt x="3807" y="11115"/>
                  </a:cubicBezTo>
                  <a:cubicBezTo>
                    <a:pt x="3759" y="11148"/>
                    <a:pt x="3712" y="11162"/>
                    <a:pt x="3669" y="11162"/>
                  </a:cubicBezTo>
                  <a:cubicBezTo>
                    <a:pt x="3462" y="11162"/>
                    <a:pt x="3336" y="10840"/>
                    <a:pt x="3549" y="10683"/>
                  </a:cubicBezTo>
                  <a:cubicBezTo>
                    <a:pt x="4307" y="10120"/>
                    <a:pt x="5056" y="9522"/>
                    <a:pt x="5844" y="8993"/>
                  </a:cubicBezTo>
                  <a:cubicBezTo>
                    <a:pt x="5900" y="8956"/>
                    <a:pt x="5955" y="8940"/>
                    <a:pt x="6006" y="8940"/>
                  </a:cubicBezTo>
                  <a:close/>
                  <a:moveTo>
                    <a:pt x="10906" y="9794"/>
                  </a:moveTo>
                  <a:cubicBezTo>
                    <a:pt x="11157" y="9794"/>
                    <a:pt x="11373" y="10169"/>
                    <a:pt x="11152" y="10371"/>
                  </a:cubicBezTo>
                  <a:lnTo>
                    <a:pt x="11152" y="10372"/>
                  </a:lnTo>
                  <a:cubicBezTo>
                    <a:pt x="10148" y="11288"/>
                    <a:pt x="8785" y="11973"/>
                    <a:pt x="7450" y="12236"/>
                  </a:cubicBezTo>
                  <a:cubicBezTo>
                    <a:pt x="7440" y="12238"/>
                    <a:pt x="7430" y="12239"/>
                    <a:pt x="7421" y="12239"/>
                  </a:cubicBezTo>
                  <a:cubicBezTo>
                    <a:pt x="7269" y="12239"/>
                    <a:pt x="7159" y="12011"/>
                    <a:pt x="7328" y="11934"/>
                  </a:cubicBezTo>
                  <a:cubicBezTo>
                    <a:pt x="8581" y="11345"/>
                    <a:pt x="9638" y="10696"/>
                    <a:pt x="10742" y="9852"/>
                  </a:cubicBezTo>
                  <a:cubicBezTo>
                    <a:pt x="10796" y="9812"/>
                    <a:pt x="10852" y="9794"/>
                    <a:pt x="10906" y="9794"/>
                  </a:cubicBezTo>
                  <a:close/>
                  <a:moveTo>
                    <a:pt x="20189" y="0"/>
                  </a:moveTo>
                  <a:cubicBezTo>
                    <a:pt x="13479" y="1944"/>
                    <a:pt x="6752" y="3827"/>
                    <a:pt x="1" y="5568"/>
                  </a:cubicBezTo>
                  <a:cubicBezTo>
                    <a:pt x="1022" y="8192"/>
                    <a:pt x="2154" y="10853"/>
                    <a:pt x="4069" y="12967"/>
                  </a:cubicBezTo>
                  <a:cubicBezTo>
                    <a:pt x="5114" y="14117"/>
                    <a:pt x="6156" y="14571"/>
                    <a:pt x="7173" y="14571"/>
                  </a:cubicBezTo>
                  <a:cubicBezTo>
                    <a:pt x="9080" y="14571"/>
                    <a:pt x="10900" y="12979"/>
                    <a:pt x="12490" y="11402"/>
                  </a:cubicBezTo>
                  <a:cubicBezTo>
                    <a:pt x="15791" y="8132"/>
                    <a:pt x="18355" y="4252"/>
                    <a:pt x="2018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283;p41">
              <a:extLst>
                <a:ext uri="{FF2B5EF4-FFF2-40B4-BE49-F238E27FC236}">
                  <a16:creationId xmlns:a16="http://schemas.microsoft.com/office/drawing/2014/main" id="{DD75038C-83A6-DB49-B637-715ACB2D3EBA}"/>
                </a:ext>
              </a:extLst>
            </p:cNvPr>
            <p:cNvSpPr/>
            <p:nvPr/>
          </p:nvSpPr>
          <p:spPr>
            <a:xfrm>
              <a:off x="887855" y="1786006"/>
              <a:ext cx="435740" cy="365171"/>
            </a:xfrm>
            <a:custGeom>
              <a:avLst/>
              <a:gdLst/>
              <a:ahLst/>
              <a:cxnLst/>
              <a:rect l="l" t="t" r="r" b="b"/>
              <a:pathLst>
                <a:path w="25242" h="21154" extrusionOk="0">
                  <a:moveTo>
                    <a:pt x="2458" y="0"/>
                  </a:moveTo>
                  <a:lnTo>
                    <a:pt x="2458" y="0"/>
                  </a:lnTo>
                  <a:cubicBezTo>
                    <a:pt x="1638" y="209"/>
                    <a:pt x="824" y="423"/>
                    <a:pt x="1" y="627"/>
                  </a:cubicBezTo>
                  <a:cubicBezTo>
                    <a:pt x="3594" y="7853"/>
                    <a:pt x="6665" y="15209"/>
                    <a:pt x="14500" y="18830"/>
                  </a:cubicBezTo>
                  <a:cubicBezTo>
                    <a:pt x="17843" y="20381"/>
                    <a:pt x="21501" y="21062"/>
                    <a:pt x="25211" y="21153"/>
                  </a:cubicBezTo>
                  <a:lnTo>
                    <a:pt x="25241" y="19389"/>
                  </a:lnTo>
                  <a:cubicBezTo>
                    <a:pt x="21697" y="19293"/>
                    <a:pt x="18230" y="18547"/>
                    <a:pt x="15121" y="16851"/>
                  </a:cubicBezTo>
                  <a:cubicBezTo>
                    <a:pt x="8845" y="13410"/>
                    <a:pt x="4628" y="6776"/>
                    <a:pt x="2409" y="140"/>
                  </a:cubicBezTo>
                  <a:cubicBezTo>
                    <a:pt x="2386" y="79"/>
                    <a:pt x="2414" y="32"/>
                    <a:pt x="24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284;p41">
              <a:extLst>
                <a:ext uri="{FF2B5EF4-FFF2-40B4-BE49-F238E27FC236}">
                  <a16:creationId xmlns:a16="http://schemas.microsoft.com/office/drawing/2014/main" id="{3094A85E-9561-5046-92BB-75C80BC9CD59}"/>
                </a:ext>
              </a:extLst>
            </p:cNvPr>
            <p:cNvSpPr/>
            <p:nvPr/>
          </p:nvSpPr>
          <p:spPr>
            <a:xfrm>
              <a:off x="1323068" y="1512720"/>
              <a:ext cx="631341" cy="638661"/>
            </a:xfrm>
            <a:custGeom>
              <a:avLst/>
              <a:gdLst/>
              <a:ahLst/>
              <a:cxnLst/>
              <a:rect l="l" t="t" r="r" b="b"/>
              <a:pathLst>
                <a:path w="36573" h="36997" extrusionOk="0">
                  <a:moveTo>
                    <a:pt x="32627" y="0"/>
                  </a:moveTo>
                  <a:lnTo>
                    <a:pt x="32627" y="0"/>
                  </a:lnTo>
                  <a:cubicBezTo>
                    <a:pt x="31960" y="189"/>
                    <a:pt x="31292" y="390"/>
                    <a:pt x="30620" y="586"/>
                  </a:cubicBezTo>
                  <a:cubicBezTo>
                    <a:pt x="33448" y="6379"/>
                    <a:pt x="33635" y="13231"/>
                    <a:pt x="30948" y="19149"/>
                  </a:cubicBezTo>
                  <a:cubicBezTo>
                    <a:pt x="27707" y="26283"/>
                    <a:pt x="20507" y="30545"/>
                    <a:pt x="13340" y="32976"/>
                  </a:cubicBezTo>
                  <a:cubicBezTo>
                    <a:pt x="9438" y="34302"/>
                    <a:pt x="5067" y="35229"/>
                    <a:pt x="777" y="35229"/>
                  </a:cubicBezTo>
                  <a:cubicBezTo>
                    <a:pt x="528" y="35229"/>
                    <a:pt x="279" y="35226"/>
                    <a:pt x="30" y="35220"/>
                  </a:cubicBezTo>
                  <a:lnTo>
                    <a:pt x="0" y="36984"/>
                  </a:lnTo>
                  <a:cubicBezTo>
                    <a:pt x="302" y="36992"/>
                    <a:pt x="605" y="36996"/>
                    <a:pt x="908" y="36996"/>
                  </a:cubicBezTo>
                  <a:cubicBezTo>
                    <a:pt x="4797" y="36996"/>
                    <a:pt x="8719" y="36358"/>
                    <a:pt x="12354" y="35389"/>
                  </a:cubicBezTo>
                  <a:cubicBezTo>
                    <a:pt x="20159" y="33307"/>
                    <a:pt x="27869" y="28980"/>
                    <a:pt x="32084" y="21850"/>
                  </a:cubicBezTo>
                  <a:cubicBezTo>
                    <a:pt x="36000" y="15222"/>
                    <a:pt x="36572" y="7025"/>
                    <a:pt x="32697" y="283"/>
                  </a:cubicBezTo>
                  <a:cubicBezTo>
                    <a:pt x="32648" y="198"/>
                    <a:pt x="32623" y="100"/>
                    <a:pt x="3262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285;p41">
              <a:extLst>
                <a:ext uri="{FF2B5EF4-FFF2-40B4-BE49-F238E27FC236}">
                  <a16:creationId xmlns:a16="http://schemas.microsoft.com/office/drawing/2014/main" id="{CA4D9B8B-FE28-934E-A0C9-290DE214E954}"/>
                </a:ext>
              </a:extLst>
            </p:cNvPr>
            <p:cNvSpPr/>
            <p:nvPr/>
          </p:nvSpPr>
          <p:spPr>
            <a:xfrm>
              <a:off x="866225" y="1483287"/>
              <a:ext cx="1109530" cy="694211"/>
            </a:xfrm>
            <a:custGeom>
              <a:avLst/>
              <a:gdLst/>
              <a:ahLst/>
              <a:cxnLst/>
              <a:rect l="l" t="t" r="r" b="b"/>
              <a:pathLst>
                <a:path w="64274" h="40215" extrusionOk="0">
                  <a:moveTo>
                    <a:pt x="53616" y="3597"/>
                  </a:moveTo>
                  <a:cubicBezTo>
                    <a:pt x="54319" y="5117"/>
                    <a:pt x="55572" y="7930"/>
                    <a:pt x="55179" y="9482"/>
                  </a:cubicBezTo>
                  <a:cubicBezTo>
                    <a:pt x="54997" y="10209"/>
                    <a:pt x="54649" y="10689"/>
                    <a:pt x="54116" y="10948"/>
                  </a:cubicBezTo>
                  <a:cubicBezTo>
                    <a:pt x="53781" y="11111"/>
                    <a:pt x="53392" y="11179"/>
                    <a:pt x="52973" y="11179"/>
                  </a:cubicBezTo>
                  <a:cubicBezTo>
                    <a:pt x="51555" y="11179"/>
                    <a:pt x="49796" y="10399"/>
                    <a:pt x="48639" y="9885"/>
                  </a:cubicBezTo>
                  <a:cubicBezTo>
                    <a:pt x="48389" y="9775"/>
                    <a:pt x="48168" y="9677"/>
                    <a:pt x="47983" y="9601"/>
                  </a:cubicBezTo>
                  <a:lnTo>
                    <a:pt x="47670" y="9472"/>
                  </a:lnTo>
                  <a:cubicBezTo>
                    <a:pt x="45561" y="8606"/>
                    <a:pt x="43393" y="7714"/>
                    <a:pt x="41097" y="7287"/>
                  </a:cubicBezTo>
                  <a:cubicBezTo>
                    <a:pt x="45273" y="6050"/>
                    <a:pt x="49446" y="4819"/>
                    <a:pt x="53616" y="3597"/>
                  </a:cubicBezTo>
                  <a:close/>
                  <a:moveTo>
                    <a:pt x="26303" y="11650"/>
                  </a:moveTo>
                  <a:lnTo>
                    <a:pt x="26303" y="11650"/>
                  </a:lnTo>
                  <a:cubicBezTo>
                    <a:pt x="24455" y="15762"/>
                    <a:pt x="21969" y="19381"/>
                    <a:pt x="18907" y="22414"/>
                  </a:cubicBezTo>
                  <a:cubicBezTo>
                    <a:pt x="17288" y="24020"/>
                    <a:pt x="15549" y="25501"/>
                    <a:pt x="13788" y="25501"/>
                  </a:cubicBezTo>
                  <a:cubicBezTo>
                    <a:pt x="13761" y="25501"/>
                    <a:pt x="13733" y="25501"/>
                    <a:pt x="13707" y="25500"/>
                  </a:cubicBezTo>
                  <a:cubicBezTo>
                    <a:pt x="12711" y="25474"/>
                    <a:pt x="11792" y="24980"/>
                    <a:pt x="10892" y="23990"/>
                  </a:cubicBezTo>
                  <a:cubicBezTo>
                    <a:pt x="9074" y="21984"/>
                    <a:pt x="7960" y="19438"/>
                    <a:pt x="6992" y="16973"/>
                  </a:cubicBezTo>
                  <a:cubicBezTo>
                    <a:pt x="12800" y="15471"/>
                    <a:pt x="18960" y="13773"/>
                    <a:pt x="26303" y="11650"/>
                  </a:cubicBezTo>
                  <a:close/>
                  <a:moveTo>
                    <a:pt x="34933" y="9612"/>
                  </a:moveTo>
                  <a:lnTo>
                    <a:pt x="34933" y="9612"/>
                  </a:lnTo>
                  <a:cubicBezTo>
                    <a:pt x="34957" y="9622"/>
                    <a:pt x="34981" y="9632"/>
                    <a:pt x="35007" y="9640"/>
                  </a:cubicBezTo>
                  <a:cubicBezTo>
                    <a:pt x="38863" y="10936"/>
                    <a:pt x="42219" y="12422"/>
                    <a:pt x="45266" y="14187"/>
                  </a:cubicBezTo>
                  <a:cubicBezTo>
                    <a:pt x="46688" y="15005"/>
                    <a:pt x="48085" y="15906"/>
                    <a:pt x="49420" y="16865"/>
                  </a:cubicBezTo>
                  <a:cubicBezTo>
                    <a:pt x="49605" y="16996"/>
                    <a:pt x="49860" y="17147"/>
                    <a:pt x="50140" y="17313"/>
                  </a:cubicBezTo>
                  <a:cubicBezTo>
                    <a:pt x="50823" y="17717"/>
                    <a:pt x="51756" y="18269"/>
                    <a:pt x="51980" y="18794"/>
                  </a:cubicBezTo>
                  <a:cubicBezTo>
                    <a:pt x="52602" y="20234"/>
                    <a:pt x="51573" y="21710"/>
                    <a:pt x="50486" y="22965"/>
                  </a:cubicBezTo>
                  <a:cubicBezTo>
                    <a:pt x="49783" y="23772"/>
                    <a:pt x="47682" y="25938"/>
                    <a:pt x="45382" y="25938"/>
                  </a:cubicBezTo>
                  <a:cubicBezTo>
                    <a:pt x="44773" y="25938"/>
                    <a:pt x="44150" y="25786"/>
                    <a:pt x="43535" y="25417"/>
                  </a:cubicBezTo>
                  <a:cubicBezTo>
                    <a:pt x="42024" y="24509"/>
                    <a:pt x="41157" y="22609"/>
                    <a:pt x="40392" y="20935"/>
                  </a:cubicBezTo>
                  <a:cubicBezTo>
                    <a:pt x="40257" y="20641"/>
                    <a:pt x="40126" y="20354"/>
                    <a:pt x="39996" y="20081"/>
                  </a:cubicBezTo>
                  <a:lnTo>
                    <a:pt x="39088" y="18168"/>
                  </a:lnTo>
                  <a:cubicBezTo>
                    <a:pt x="37752" y="15351"/>
                    <a:pt x="36374" y="12445"/>
                    <a:pt x="34933" y="9612"/>
                  </a:cubicBezTo>
                  <a:close/>
                  <a:moveTo>
                    <a:pt x="30545" y="11464"/>
                  </a:moveTo>
                  <a:cubicBezTo>
                    <a:pt x="31515" y="15113"/>
                    <a:pt x="32384" y="18726"/>
                    <a:pt x="33129" y="22216"/>
                  </a:cubicBezTo>
                  <a:cubicBezTo>
                    <a:pt x="33242" y="22751"/>
                    <a:pt x="33377" y="23300"/>
                    <a:pt x="33513" y="23858"/>
                  </a:cubicBezTo>
                  <a:cubicBezTo>
                    <a:pt x="33858" y="25263"/>
                    <a:pt x="34214" y="26719"/>
                    <a:pt x="34255" y="28086"/>
                  </a:cubicBezTo>
                  <a:cubicBezTo>
                    <a:pt x="34290" y="29168"/>
                    <a:pt x="33894" y="30037"/>
                    <a:pt x="33080" y="30664"/>
                  </a:cubicBezTo>
                  <a:cubicBezTo>
                    <a:pt x="32006" y="31494"/>
                    <a:pt x="30399" y="31797"/>
                    <a:pt x="28891" y="31797"/>
                  </a:cubicBezTo>
                  <a:cubicBezTo>
                    <a:pt x="27837" y="31797"/>
                    <a:pt x="26832" y="31649"/>
                    <a:pt x="26090" y="31430"/>
                  </a:cubicBezTo>
                  <a:cubicBezTo>
                    <a:pt x="24743" y="31039"/>
                    <a:pt x="23788" y="30265"/>
                    <a:pt x="23327" y="29192"/>
                  </a:cubicBezTo>
                  <a:cubicBezTo>
                    <a:pt x="22824" y="28017"/>
                    <a:pt x="22950" y="26591"/>
                    <a:pt x="23682" y="25171"/>
                  </a:cubicBezTo>
                  <a:cubicBezTo>
                    <a:pt x="24111" y="24333"/>
                    <a:pt x="24604" y="23499"/>
                    <a:pt x="25080" y="22692"/>
                  </a:cubicBezTo>
                  <a:cubicBezTo>
                    <a:pt x="25485" y="22011"/>
                    <a:pt x="25902" y="21305"/>
                    <a:pt x="26281" y="20595"/>
                  </a:cubicBezTo>
                  <a:cubicBezTo>
                    <a:pt x="28060" y="17289"/>
                    <a:pt x="29459" y="14292"/>
                    <a:pt x="30545" y="11464"/>
                  </a:cubicBezTo>
                  <a:close/>
                  <a:moveTo>
                    <a:pt x="55894" y="2930"/>
                  </a:moveTo>
                  <a:cubicBezTo>
                    <a:pt x="58052" y="7385"/>
                    <a:pt x="58525" y="12463"/>
                    <a:pt x="57222" y="17260"/>
                  </a:cubicBezTo>
                  <a:cubicBezTo>
                    <a:pt x="56881" y="18527"/>
                    <a:pt x="56415" y="19758"/>
                    <a:pt x="55836" y="20935"/>
                  </a:cubicBezTo>
                  <a:cubicBezTo>
                    <a:pt x="52207" y="28253"/>
                    <a:pt x="44043" y="32018"/>
                    <a:pt x="37831" y="33888"/>
                  </a:cubicBezTo>
                  <a:cubicBezTo>
                    <a:pt x="34794" y="34800"/>
                    <a:pt x="30933" y="35631"/>
                    <a:pt x="26946" y="35631"/>
                  </a:cubicBezTo>
                  <a:cubicBezTo>
                    <a:pt x="24221" y="35631"/>
                    <a:pt x="21437" y="35242"/>
                    <a:pt x="18817" y="34226"/>
                  </a:cubicBezTo>
                  <a:cubicBezTo>
                    <a:pt x="17758" y="33813"/>
                    <a:pt x="16754" y="33314"/>
                    <a:pt x="15833" y="32742"/>
                  </a:cubicBezTo>
                  <a:cubicBezTo>
                    <a:pt x="10207" y="29229"/>
                    <a:pt x="6926" y="23147"/>
                    <a:pt x="4306" y="17674"/>
                  </a:cubicBezTo>
                  <a:cubicBezTo>
                    <a:pt x="4741" y="17564"/>
                    <a:pt x="5173" y="17449"/>
                    <a:pt x="5607" y="17334"/>
                  </a:cubicBezTo>
                  <a:lnTo>
                    <a:pt x="5880" y="17262"/>
                  </a:lnTo>
                  <a:cubicBezTo>
                    <a:pt x="6609" y="20361"/>
                    <a:pt x="8870" y="25486"/>
                    <a:pt x="12158" y="26930"/>
                  </a:cubicBezTo>
                  <a:cubicBezTo>
                    <a:pt x="12740" y="27186"/>
                    <a:pt x="13326" y="27314"/>
                    <a:pt x="13913" y="27314"/>
                  </a:cubicBezTo>
                  <a:cubicBezTo>
                    <a:pt x="14708" y="27314"/>
                    <a:pt x="15504" y="27080"/>
                    <a:pt x="16296" y="26614"/>
                  </a:cubicBezTo>
                  <a:cubicBezTo>
                    <a:pt x="22800" y="22771"/>
                    <a:pt x="26737" y="14587"/>
                    <a:pt x="28174" y="11108"/>
                  </a:cubicBezTo>
                  <a:lnTo>
                    <a:pt x="29410" y="10741"/>
                  </a:lnTo>
                  <a:lnTo>
                    <a:pt x="29410" y="10741"/>
                  </a:lnTo>
                  <a:cubicBezTo>
                    <a:pt x="29220" y="11147"/>
                    <a:pt x="29029" y="11551"/>
                    <a:pt x="28839" y="11956"/>
                  </a:cubicBezTo>
                  <a:cubicBezTo>
                    <a:pt x="27768" y="14238"/>
                    <a:pt x="26660" y="16600"/>
                    <a:pt x="25460" y="18864"/>
                  </a:cubicBezTo>
                  <a:cubicBezTo>
                    <a:pt x="25014" y="19708"/>
                    <a:pt x="24486" y="20563"/>
                    <a:pt x="23978" y="21388"/>
                  </a:cubicBezTo>
                  <a:cubicBezTo>
                    <a:pt x="23076" y="22853"/>
                    <a:pt x="22143" y="24366"/>
                    <a:pt x="21550" y="25968"/>
                  </a:cubicBezTo>
                  <a:cubicBezTo>
                    <a:pt x="20821" y="27929"/>
                    <a:pt x="21196" y="29784"/>
                    <a:pt x="22604" y="31190"/>
                  </a:cubicBezTo>
                  <a:cubicBezTo>
                    <a:pt x="23570" y="32155"/>
                    <a:pt x="24975" y="32851"/>
                    <a:pt x="26559" y="33147"/>
                  </a:cubicBezTo>
                  <a:cubicBezTo>
                    <a:pt x="27304" y="33288"/>
                    <a:pt x="28144" y="33368"/>
                    <a:pt x="29007" y="33368"/>
                  </a:cubicBezTo>
                  <a:cubicBezTo>
                    <a:pt x="31021" y="33368"/>
                    <a:pt x="33158" y="32933"/>
                    <a:pt x="34496" y="31829"/>
                  </a:cubicBezTo>
                  <a:cubicBezTo>
                    <a:pt x="35436" y="31052"/>
                    <a:pt x="35915" y="30023"/>
                    <a:pt x="35918" y="28771"/>
                  </a:cubicBezTo>
                  <a:cubicBezTo>
                    <a:pt x="35923" y="26787"/>
                    <a:pt x="35402" y="24717"/>
                    <a:pt x="34898" y="22716"/>
                  </a:cubicBezTo>
                  <a:cubicBezTo>
                    <a:pt x="34723" y="22023"/>
                    <a:pt x="34549" y="21339"/>
                    <a:pt x="34405" y="20674"/>
                  </a:cubicBezTo>
                  <a:cubicBezTo>
                    <a:pt x="33653" y="17239"/>
                    <a:pt x="32776" y="13663"/>
                    <a:pt x="31796" y="10040"/>
                  </a:cubicBezTo>
                  <a:lnTo>
                    <a:pt x="33434" y="9559"/>
                  </a:lnTo>
                  <a:cubicBezTo>
                    <a:pt x="34626" y="12313"/>
                    <a:pt x="35924" y="15074"/>
                    <a:pt x="37180" y="17748"/>
                  </a:cubicBezTo>
                  <a:lnTo>
                    <a:pt x="37355" y="18119"/>
                  </a:lnTo>
                  <a:cubicBezTo>
                    <a:pt x="37619" y="18682"/>
                    <a:pt x="37875" y="19278"/>
                    <a:pt x="38136" y="19886"/>
                  </a:cubicBezTo>
                  <a:cubicBezTo>
                    <a:pt x="39069" y="22054"/>
                    <a:pt x="40032" y="24296"/>
                    <a:pt x="41641" y="25870"/>
                  </a:cubicBezTo>
                  <a:cubicBezTo>
                    <a:pt x="42734" y="26940"/>
                    <a:pt x="43986" y="27482"/>
                    <a:pt x="45361" y="27482"/>
                  </a:cubicBezTo>
                  <a:cubicBezTo>
                    <a:pt x="45425" y="27482"/>
                    <a:pt x="45488" y="27480"/>
                    <a:pt x="45552" y="27478"/>
                  </a:cubicBezTo>
                  <a:cubicBezTo>
                    <a:pt x="47560" y="27405"/>
                    <a:pt x="49777" y="26154"/>
                    <a:pt x="51638" y="24047"/>
                  </a:cubicBezTo>
                  <a:cubicBezTo>
                    <a:pt x="52829" y="22694"/>
                    <a:pt x="54178" y="20939"/>
                    <a:pt x="54035" y="19356"/>
                  </a:cubicBezTo>
                  <a:cubicBezTo>
                    <a:pt x="53991" y="18866"/>
                    <a:pt x="53787" y="18403"/>
                    <a:pt x="53408" y="17942"/>
                  </a:cubicBezTo>
                  <a:cubicBezTo>
                    <a:pt x="52873" y="17290"/>
                    <a:pt x="52083" y="16762"/>
                    <a:pt x="51386" y="16296"/>
                  </a:cubicBezTo>
                  <a:cubicBezTo>
                    <a:pt x="51131" y="16125"/>
                    <a:pt x="50886" y="15962"/>
                    <a:pt x="50671" y="15803"/>
                  </a:cubicBezTo>
                  <a:cubicBezTo>
                    <a:pt x="46493" y="12722"/>
                    <a:pt x="41865" y="10278"/>
                    <a:pt x="36905" y="8529"/>
                  </a:cubicBezTo>
                  <a:lnTo>
                    <a:pt x="39126" y="7874"/>
                  </a:lnTo>
                  <a:cubicBezTo>
                    <a:pt x="39128" y="7879"/>
                    <a:pt x="39131" y="7883"/>
                    <a:pt x="39134" y="7889"/>
                  </a:cubicBezTo>
                  <a:cubicBezTo>
                    <a:pt x="39203" y="8019"/>
                    <a:pt x="39326" y="8114"/>
                    <a:pt x="39470" y="8146"/>
                  </a:cubicBezTo>
                  <a:cubicBezTo>
                    <a:pt x="42136" y="8772"/>
                    <a:pt x="44549" y="9797"/>
                    <a:pt x="47105" y="10884"/>
                  </a:cubicBezTo>
                  <a:lnTo>
                    <a:pt x="48224" y="11357"/>
                  </a:lnTo>
                  <a:cubicBezTo>
                    <a:pt x="48416" y="11436"/>
                    <a:pt x="48611" y="11520"/>
                    <a:pt x="48809" y="11604"/>
                  </a:cubicBezTo>
                  <a:cubicBezTo>
                    <a:pt x="50181" y="12189"/>
                    <a:pt x="51699" y="12837"/>
                    <a:pt x="53214" y="12837"/>
                  </a:cubicBezTo>
                  <a:cubicBezTo>
                    <a:pt x="53575" y="12837"/>
                    <a:pt x="53934" y="12800"/>
                    <a:pt x="54292" y="12717"/>
                  </a:cubicBezTo>
                  <a:cubicBezTo>
                    <a:pt x="55304" y="12480"/>
                    <a:pt x="56021" y="11937"/>
                    <a:pt x="56423" y="11100"/>
                  </a:cubicBezTo>
                  <a:cubicBezTo>
                    <a:pt x="57462" y="8941"/>
                    <a:pt x="56119" y="5315"/>
                    <a:pt x="55120" y="3157"/>
                  </a:cubicBezTo>
                  <a:lnTo>
                    <a:pt x="55894" y="2930"/>
                  </a:lnTo>
                  <a:close/>
                  <a:moveTo>
                    <a:pt x="58881" y="2056"/>
                  </a:moveTo>
                  <a:cubicBezTo>
                    <a:pt x="58891" y="2081"/>
                    <a:pt x="58903" y="2104"/>
                    <a:pt x="58916" y="2127"/>
                  </a:cubicBezTo>
                  <a:cubicBezTo>
                    <a:pt x="62556" y="8459"/>
                    <a:pt x="62323" y="16614"/>
                    <a:pt x="58306" y="23411"/>
                  </a:cubicBezTo>
                  <a:cubicBezTo>
                    <a:pt x="54598" y="29685"/>
                    <a:pt x="47652" y="34446"/>
                    <a:pt x="38745" y="36822"/>
                  </a:cubicBezTo>
                  <a:cubicBezTo>
                    <a:pt x="34764" y="37884"/>
                    <a:pt x="30945" y="38420"/>
                    <a:pt x="27376" y="38420"/>
                  </a:cubicBezTo>
                  <a:cubicBezTo>
                    <a:pt x="27073" y="38420"/>
                    <a:pt x="26771" y="38417"/>
                    <a:pt x="26471" y="38409"/>
                  </a:cubicBezTo>
                  <a:cubicBezTo>
                    <a:pt x="22515" y="38312"/>
                    <a:pt x="18949" y="37539"/>
                    <a:pt x="15871" y="36112"/>
                  </a:cubicBezTo>
                  <a:cubicBezTo>
                    <a:pt x="8765" y="32828"/>
                    <a:pt x="5662" y="26502"/>
                    <a:pt x="2376" y="19805"/>
                  </a:cubicBezTo>
                  <a:cubicBezTo>
                    <a:pt x="2139" y="19322"/>
                    <a:pt x="1901" y="18837"/>
                    <a:pt x="1661" y="18352"/>
                  </a:cubicBezTo>
                  <a:cubicBezTo>
                    <a:pt x="2092" y="18244"/>
                    <a:pt x="2521" y="18134"/>
                    <a:pt x="2950" y="18023"/>
                  </a:cubicBezTo>
                  <a:lnTo>
                    <a:pt x="3439" y="17897"/>
                  </a:lnTo>
                  <a:cubicBezTo>
                    <a:pt x="4969" y="22417"/>
                    <a:pt x="8639" y="30469"/>
                    <a:pt x="16241" y="34635"/>
                  </a:cubicBezTo>
                  <a:cubicBezTo>
                    <a:pt x="19178" y="36238"/>
                    <a:pt x="22626" y="37103"/>
                    <a:pt x="26487" y="37208"/>
                  </a:cubicBezTo>
                  <a:cubicBezTo>
                    <a:pt x="26716" y="37213"/>
                    <a:pt x="26947" y="37216"/>
                    <a:pt x="27179" y="37216"/>
                  </a:cubicBezTo>
                  <a:cubicBezTo>
                    <a:pt x="31114" y="37216"/>
                    <a:pt x="35496" y="36443"/>
                    <a:pt x="39894" y="34949"/>
                  </a:cubicBezTo>
                  <a:cubicBezTo>
                    <a:pt x="46055" y="32858"/>
                    <a:pt x="54138" y="28737"/>
                    <a:pt x="57668" y="20970"/>
                  </a:cubicBezTo>
                  <a:cubicBezTo>
                    <a:pt x="60333" y="15102"/>
                    <a:pt x="60261" y="8378"/>
                    <a:pt x="57481" y="2467"/>
                  </a:cubicBezTo>
                  <a:lnTo>
                    <a:pt x="57870" y="2352"/>
                  </a:lnTo>
                  <a:cubicBezTo>
                    <a:pt x="58208" y="2252"/>
                    <a:pt x="58545" y="2153"/>
                    <a:pt x="58881" y="2056"/>
                  </a:cubicBezTo>
                  <a:close/>
                  <a:moveTo>
                    <a:pt x="59846" y="1"/>
                  </a:moveTo>
                  <a:cubicBezTo>
                    <a:pt x="59765" y="1"/>
                    <a:pt x="59680" y="13"/>
                    <a:pt x="59592" y="39"/>
                  </a:cubicBezTo>
                  <a:cubicBezTo>
                    <a:pt x="53395" y="1822"/>
                    <a:pt x="47060" y="3575"/>
                    <a:pt x="40933" y="5269"/>
                  </a:cubicBezTo>
                  <a:cubicBezTo>
                    <a:pt x="27611" y="8954"/>
                    <a:pt x="13835" y="12765"/>
                    <a:pt x="527" y="17159"/>
                  </a:cubicBezTo>
                  <a:cubicBezTo>
                    <a:pt x="196" y="17273"/>
                    <a:pt x="0" y="17579"/>
                    <a:pt x="42" y="17923"/>
                  </a:cubicBezTo>
                  <a:cubicBezTo>
                    <a:pt x="73" y="18187"/>
                    <a:pt x="234" y="18401"/>
                    <a:pt x="457" y="18498"/>
                  </a:cubicBezTo>
                  <a:cubicBezTo>
                    <a:pt x="2420" y="25794"/>
                    <a:pt x="7589" y="34760"/>
                    <a:pt x="16278" y="38232"/>
                  </a:cubicBezTo>
                  <a:cubicBezTo>
                    <a:pt x="19588" y="39554"/>
                    <a:pt x="23376" y="40215"/>
                    <a:pt x="27451" y="40215"/>
                  </a:cubicBezTo>
                  <a:cubicBezTo>
                    <a:pt x="31609" y="40215"/>
                    <a:pt x="36066" y="39527"/>
                    <a:pt x="40615" y="38151"/>
                  </a:cubicBezTo>
                  <a:cubicBezTo>
                    <a:pt x="49661" y="35414"/>
                    <a:pt x="56640" y="30222"/>
                    <a:pt x="60266" y="23530"/>
                  </a:cubicBezTo>
                  <a:cubicBezTo>
                    <a:pt x="63864" y="16898"/>
                    <a:pt x="64273" y="9290"/>
                    <a:pt x="61362" y="3168"/>
                  </a:cubicBezTo>
                  <a:cubicBezTo>
                    <a:pt x="61238" y="2569"/>
                    <a:pt x="61087" y="1786"/>
                    <a:pt x="61010" y="980"/>
                  </a:cubicBezTo>
                  <a:cubicBezTo>
                    <a:pt x="60982" y="677"/>
                    <a:pt x="60776" y="486"/>
                    <a:pt x="60545" y="420"/>
                  </a:cubicBezTo>
                  <a:cubicBezTo>
                    <a:pt x="60408" y="181"/>
                    <a:pt x="60159" y="1"/>
                    <a:pt x="59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286;p41">
              <a:extLst>
                <a:ext uri="{FF2B5EF4-FFF2-40B4-BE49-F238E27FC236}">
                  <a16:creationId xmlns:a16="http://schemas.microsoft.com/office/drawing/2014/main" id="{23C55CA5-207C-604D-AE9B-19F5E20E80AC}"/>
                </a:ext>
              </a:extLst>
            </p:cNvPr>
            <p:cNvSpPr/>
            <p:nvPr/>
          </p:nvSpPr>
          <p:spPr>
            <a:xfrm>
              <a:off x="1756710" y="1628242"/>
              <a:ext cx="57501" cy="24495"/>
            </a:xfrm>
            <a:custGeom>
              <a:avLst/>
              <a:gdLst/>
              <a:ahLst/>
              <a:cxnLst/>
              <a:rect l="l" t="t" r="r" b="b"/>
              <a:pathLst>
                <a:path w="3331" h="1419" extrusionOk="0">
                  <a:moveTo>
                    <a:pt x="332" y="1"/>
                  </a:moveTo>
                  <a:cubicBezTo>
                    <a:pt x="106" y="1"/>
                    <a:pt x="0" y="373"/>
                    <a:pt x="220" y="504"/>
                  </a:cubicBezTo>
                  <a:cubicBezTo>
                    <a:pt x="986" y="952"/>
                    <a:pt x="1855" y="1245"/>
                    <a:pt x="2725" y="1411"/>
                  </a:cubicBezTo>
                  <a:cubicBezTo>
                    <a:pt x="2750" y="1416"/>
                    <a:pt x="2775" y="1418"/>
                    <a:pt x="2799" y="1418"/>
                  </a:cubicBezTo>
                  <a:cubicBezTo>
                    <a:pt x="3195" y="1418"/>
                    <a:pt x="3330" y="793"/>
                    <a:pt x="2907" y="724"/>
                  </a:cubicBezTo>
                  <a:cubicBezTo>
                    <a:pt x="2051" y="582"/>
                    <a:pt x="1238" y="327"/>
                    <a:pt x="423" y="20"/>
                  </a:cubicBezTo>
                  <a:cubicBezTo>
                    <a:pt x="391" y="7"/>
                    <a:pt x="361" y="1"/>
                    <a:pt x="33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287;p41">
              <a:extLst>
                <a:ext uri="{FF2B5EF4-FFF2-40B4-BE49-F238E27FC236}">
                  <a16:creationId xmlns:a16="http://schemas.microsoft.com/office/drawing/2014/main" id="{12C4856C-09A5-1E44-B3C6-926EE1F16289}"/>
                </a:ext>
              </a:extLst>
            </p:cNvPr>
            <p:cNvSpPr/>
            <p:nvPr/>
          </p:nvSpPr>
          <p:spPr>
            <a:xfrm>
              <a:off x="1809379" y="1737584"/>
              <a:ext cx="30140" cy="40273"/>
            </a:xfrm>
            <a:custGeom>
              <a:avLst/>
              <a:gdLst/>
              <a:ahLst/>
              <a:cxnLst/>
              <a:rect l="l" t="t" r="r" b="b"/>
              <a:pathLst>
                <a:path w="1746" h="2333" extrusionOk="0">
                  <a:moveTo>
                    <a:pt x="304" y="0"/>
                  </a:moveTo>
                  <a:cubicBezTo>
                    <a:pt x="137" y="0"/>
                    <a:pt x="1" y="206"/>
                    <a:pt x="152" y="362"/>
                  </a:cubicBezTo>
                  <a:cubicBezTo>
                    <a:pt x="625" y="843"/>
                    <a:pt x="847" y="1367"/>
                    <a:pt x="1112" y="1944"/>
                  </a:cubicBezTo>
                  <a:cubicBezTo>
                    <a:pt x="1148" y="2028"/>
                    <a:pt x="1185" y="2113"/>
                    <a:pt x="1227" y="2195"/>
                  </a:cubicBezTo>
                  <a:cubicBezTo>
                    <a:pt x="1273" y="2292"/>
                    <a:pt x="1349" y="2332"/>
                    <a:pt x="1428" y="2332"/>
                  </a:cubicBezTo>
                  <a:cubicBezTo>
                    <a:pt x="1484" y="2332"/>
                    <a:pt x="1542" y="2312"/>
                    <a:pt x="1591" y="2276"/>
                  </a:cubicBezTo>
                  <a:cubicBezTo>
                    <a:pt x="1680" y="2213"/>
                    <a:pt x="1746" y="2107"/>
                    <a:pt x="1720" y="1987"/>
                  </a:cubicBezTo>
                  <a:cubicBezTo>
                    <a:pt x="1585" y="1246"/>
                    <a:pt x="999" y="542"/>
                    <a:pt x="452" y="60"/>
                  </a:cubicBezTo>
                  <a:cubicBezTo>
                    <a:pt x="404" y="18"/>
                    <a:pt x="353" y="0"/>
                    <a:pt x="3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288;p41">
              <a:extLst>
                <a:ext uri="{FF2B5EF4-FFF2-40B4-BE49-F238E27FC236}">
                  <a16:creationId xmlns:a16="http://schemas.microsoft.com/office/drawing/2014/main" id="{6315CCEF-E168-D146-B7B7-BCAEE3D8735C}"/>
                </a:ext>
              </a:extLst>
            </p:cNvPr>
            <p:cNvSpPr/>
            <p:nvPr/>
          </p:nvSpPr>
          <p:spPr>
            <a:xfrm>
              <a:off x="1703299" y="1582634"/>
              <a:ext cx="66461" cy="11031"/>
            </a:xfrm>
            <a:custGeom>
              <a:avLst/>
              <a:gdLst/>
              <a:ahLst/>
              <a:cxnLst/>
              <a:rect l="l" t="t" r="r" b="b"/>
              <a:pathLst>
                <a:path w="3850" h="639" extrusionOk="0">
                  <a:moveTo>
                    <a:pt x="2624" y="1"/>
                  </a:moveTo>
                  <a:cubicBezTo>
                    <a:pt x="1853" y="1"/>
                    <a:pt x="1077" y="21"/>
                    <a:pt x="311" y="61"/>
                  </a:cubicBezTo>
                  <a:cubicBezTo>
                    <a:pt x="0" y="79"/>
                    <a:pt x="6" y="520"/>
                    <a:pt x="307" y="539"/>
                  </a:cubicBezTo>
                  <a:cubicBezTo>
                    <a:pt x="1325" y="610"/>
                    <a:pt x="2360" y="639"/>
                    <a:pt x="3379" y="639"/>
                  </a:cubicBezTo>
                  <a:cubicBezTo>
                    <a:pt x="3398" y="639"/>
                    <a:pt x="3417" y="639"/>
                    <a:pt x="3436" y="639"/>
                  </a:cubicBezTo>
                  <a:cubicBezTo>
                    <a:pt x="3845" y="635"/>
                    <a:pt x="3849" y="11"/>
                    <a:pt x="3440" y="9"/>
                  </a:cubicBezTo>
                  <a:cubicBezTo>
                    <a:pt x="3169" y="3"/>
                    <a:pt x="2897" y="1"/>
                    <a:pt x="262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289;p41">
              <a:extLst>
                <a:ext uri="{FF2B5EF4-FFF2-40B4-BE49-F238E27FC236}">
                  <a16:creationId xmlns:a16="http://schemas.microsoft.com/office/drawing/2014/main" id="{1D74731B-CA4F-2948-9800-F0CB1C4BB01F}"/>
                </a:ext>
              </a:extLst>
            </p:cNvPr>
            <p:cNvSpPr/>
            <p:nvPr/>
          </p:nvSpPr>
          <p:spPr>
            <a:xfrm>
              <a:off x="1782932" y="1755158"/>
              <a:ext cx="31987" cy="34180"/>
            </a:xfrm>
            <a:custGeom>
              <a:avLst/>
              <a:gdLst/>
              <a:ahLst/>
              <a:cxnLst/>
              <a:rect l="l" t="t" r="r" b="b"/>
              <a:pathLst>
                <a:path w="1853" h="1980" extrusionOk="0">
                  <a:moveTo>
                    <a:pt x="290" y="0"/>
                  </a:moveTo>
                  <a:cubicBezTo>
                    <a:pt x="84" y="0"/>
                    <a:pt x="1" y="291"/>
                    <a:pt x="224" y="357"/>
                  </a:cubicBezTo>
                  <a:cubicBezTo>
                    <a:pt x="553" y="462"/>
                    <a:pt x="845" y="645"/>
                    <a:pt x="1050" y="931"/>
                  </a:cubicBezTo>
                  <a:cubicBezTo>
                    <a:pt x="1236" y="1196"/>
                    <a:pt x="1275" y="1486"/>
                    <a:pt x="1339" y="1797"/>
                  </a:cubicBezTo>
                  <a:cubicBezTo>
                    <a:pt x="1340" y="1804"/>
                    <a:pt x="1344" y="1816"/>
                    <a:pt x="1346" y="1823"/>
                  </a:cubicBezTo>
                  <a:cubicBezTo>
                    <a:pt x="1376" y="1932"/>
                    <a:pt x="1458" y="1979"/>
                    <a:pt x="1547" y="1979"/>
                  </a:cubicBezTo>
                  <a:cubicBezTo>
                    <a:pt x="1675" y="1979"/>
                    <a:pt x="1818" y="1881"/>
                    <a:pt x="1836" y="1729"/>
                  </a:cubicBezTo>
                  <a:cubicBezTo>
                    <a:pt x="1853" y="1562"/>
                    <a:pt x="1831" y="1394"/>
                    <a:pt x="1776" y="1236"/>
                  </a:cubicBezTo>
                  <a:cubicBezTo>
                    <a:pt x="1584" y="605"/>
                    <a:pt x="940" y="82"/>
                    <a:pt x="322" y="2"/>
                  </a:cubicBezTo>
                  <a:cubicBezTo>
                    <a:pt x="311" y="1"/>
                    <a:pt x="301" y="0"/>
                    <a:pt x="29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290;p41">
              <a:extLst>
                <a:ext uri="{FF2B5EF4-FFF2-40B4-BE49-F238E27FC236}">
                  <a16:creationId xmlns:a16="http://schemas.microsoft.com/office/drawing/2014/main" id="{AB3D0900-44B0-DF4F-A026-BE3DF78875BE}"/>
                </a:ext>
              </a:extLst>
            </p:cNvPr>
            <p:cNvSpPr/>
            <p:nvPr/>
          </p:nvSpPr>
          <p:spPr>
            <a:xfrm>
              <a:off x="1644761" y="1603712"/>
              <a:ext cx="69827" cy="26066"/>
            </a:xfrm>
            <a:custGeom>
              <a:avLst/>
              <a:gdLst/>
              <a:ahLst/>
              <a:cxnLst/>
              <a:rect l="l" t="t" r="r" b="b"/>
              <a:pathLst>
                <a:path w="4045" h="1510" extrusionOk="0">
                  <a:moveTo>
                    <a:pt x="311" y="1"/>
                  </a:moveTo>
                  <a:cubicBezTo>
                    <a:pt x="74" y="1"/>
                    <a:pt x="0" y="378"/>
                    <a:pt x="263" y="465"/>
                  </a:cubicBezTo>
                  <a:cubicBezTo>
                    <a:pt x="1357" y="818"/>
                    <a:pt x="2475" y="1258"/>
                    <a:pt x="3601" y="1502"/>
                  </a:cubicBezTo>
                  <a:cubicBezTo>
                    <a:pt x="3625" y="1507"/>
                    <a:pt x="3648" y="1509"/>
                    <a:pt x="3670" y="1509"/>
                  </a:cubicBezTo>
                  <a:cubicBezTo>
                    <a:pt x="3968" y="1509"/>
                    <a:pt x="4044" y="1085"/>
                    <a:pt x="3746" y="973"/>
                  </a:cubicBezTo>
                  <a:cubicBezTo>
                    <a:pt x="2667" y="556"/>
                    <a:pt x="1497" y="317"/>
                    <a:pt x="381" y="11"/>
                  </a:cubicBezTo>
                  <a:cubicBezTo>
                    <a:pt x="356" y="4"/>
                    <a:pt x="333" y="1"/>
                    <a:pt x="3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291;p41">
              <a:extLst>
                <a:ext uri="{FF2B5EF4-FFF2-40B4-BE49-F238E27FC236}">
                  <a16:creationId xmlns:a16="http://schemas.microsoft.com/office/drawing/2014/main" id="{2075EBD4-F5B1-494C-8E3C-79237C2C6B88}"/>
                </a:ext>
              </a:extLst>
            </p:cNvPr>
            <p:cNvSpPr/>
            <p:nvPr/>
          </p:nvSpPr>
          <p:spPr>
            <a:xfrm>
              <a:off x="1661367" y="1813989"/>
              <a:ext cx="72399" cy="58295"/>
            </a:xfrm>
            <a:custGeom>
              <a:avLst/>
              <a:gdLst/>
              <a:ahLst/>
              <a:cxnLst/>
              <a:rect l="l" t="t" r="r" b="b"/>
              <a:pathLst>
                <a:path w="4194" h="3377" extrusionOk="0">
                  <a:moveTo>
                    <a:pt x="393" y="1"/>
                  </a:moveTo>
                  <a:cubicBezTo>
                    <a:pt x="175" y="1"/>
                    <a:pt x="1" y="294"/>
                    <a:pt x="179" y="518"/>
                  </a:cubicBezTo>
                  <a:cubicBezTo>
                    <a:pt x="1026" y="1582"/>
                    <a:pt x="2297" y="2811"/>
                    <a:pt x="3564" y="3351"/>
                  </a:cubicBezTo>
                  <a:cubicBezTo>
                    <a:pt x="3605" y="3369"/>
                    <a:pt x="3648" y="3377"/>
                    <a:pt x="3691" y="3377"/>
                  </a:cubicBezTo>
                  <a:cubicBezTo>
                    <a:pt x="3952" y="3377"/>
                    <a:pt x="4194" y="3074"/>
                    <a:pt x="3939" y="2860"/>
                  </a:cubicBezTo>
                  <a:cubicBezTo>
                    <a:pt x="3390" y="2393"/>
                    <a:pt x="2751" y="2037"/>
                    <a:pt x="2183" y="1575"/>
                  </a:cubicBezTo>
                  <a:cubicBezTo>
                    <a:pt x="1623" y="1118"/>
                    <a:pt x="1114" y="599"/>
                    <a:pt x="594" y="90"/>
                  </a:cubicBezTo>
                  <a:cubicBezTo>
                    <a:pt x="528" y="27"/>
                    <a:pt x="459" y="1"/>
                    <a:pt x="3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292;p41">
              <a:extLst>
                <a:ext uri="{FF2B5EF4-FFF2-40B4-BE49-F238E27FC236}">
                  <a16:creationId xmlns:a16="http://schemas.microsoft.com/office/drawing/2014/main" id="{206BFEB1-075A-7F46-B89A-FCEEFCDF7239}"/>
                </a:ext>
              </a:extLst>
            </p:cNvPr>
            <p:cNvSpPr/>
            <p:nvPr/>
          </p:nvSpPr>
          <p:spPr>
            <a:xfrm>
              <a:off x="1574863" y="1725000"/>
              <a:ext cx="66633" cy="26843"/>
            </a:xfrm>
            <a:custGeom>
              <a:avLst/>
              <a:gdLst/>
              <a:ahLst/>
              <a:cxnLst/>
              <a:rect l="l" t="t" r="r" b="b"/>
              <a:pathLst>
                <a:path w="3860" h="1555" extrusionOk="0">
                  <a:moveTo>
                    <a:pt x="332" y="0"/>
                  </a:moveTo>
                  <a:cubicBezTo>
                    <a:pt x="75" y="0"/>
                    <a:pt x="1" y="412"/>
                    <a:pt x="283" y="512"/>
                  </a:cubicBezTo>
                  <a:cubicBezTo>
                    <a:pt x="1296" y="861"/>
                    <a:pt x="2318" y="1293"/>
                    <a:pt x="3359" y="1547"/>
                  </a:cubicBezTo>
                  <a:cubicBezTo>
                    <a:pt x="3380" y="1552"/>
                    <a:pt x="3401" y="1555"/>
                    <a:pt x="3422" y="1555"/>
                  </a:cubicBezTo>
                  <a:cubicBezTo>
                    <a:pt x="3684" y="1555"/>
                    <a:pt x="3860" y="1146"/>
                    <a:pt x="3573" y="1026"/>
                  </a:cubicBezTo>
                  <a:cubicBezTo>
                    <a:pt x="2560" y="604"/>
                    <a:pt x="1467" y="331"/>
                    <a:pt x="415" y="14"/>
                  </a:cubicBezTo>
                  <a:cubicBezTo>
                    <a:pt x="386" y="4"/>
                    <a:pt x="358" y="0"/>
                    <a:pt x="33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293;p41">
              <a:extLst>
                <a:ext uri="{FF2B5EF4-FFF2-40B4-BE49-F238E27FC236}">
                  <a16:creationId xmlns:a16="http://schemas.microsoft.com/office/drawing/2014/main" id="{70537C2E-4719-5045-8B0C-EFDC6904D552}"/>
                </a:ext>
              </a:extLst>
            </p:cNvPr>
            <p:cNvSpPr/>
            <p:nvPr/>
          </p:nvSpPr>
          <p:spPr>
            <a:xfrm>
              <a:off x="1588484" y="1779204"/>
              <a:ext cx="48749" cy="39272"/>
            </a:xfrm>
            <a:custGeom>
              <a:avLst/>
              <a:gdLst/>
              <a:ahLst/>
              <a:cxnLst/>
              <a:rect l="l" t="t" r="r" b="b"/>
              <a:pathLst>
                <a:path w="2824" h="2275" extrusionOk="0">
                  <a:moveTo>
                    <a:pt x="406" y="1"/>
                  </a:moveTo>
                  <a:cubicBezTo>
                    <a:pt x="150" y="1"/>
                    <a:pt x="1" y="442"/>
                    <a:pt x="274" y="565"/>
                  </a:cubicBezTo>
                  <a:cubicBezTo>
                    <a:pt x="672" y="745"/>
                    <a:pt x="1038" y="961"/>
                    <a:pt x="1364" y="1247"/>
                  </a:cubicBezTo>
                  <a:cubicBezTo>
                    <a:pt x="1682" y="1523"/>
                    <a:pt x="1908" y="1864"/>
                    <a:pt x="2186" y="2170"/>
                  </a:cubicBezTo>
                  <a:cubicBezTo>
                    <a:pt x="2252" y="2244"/>
                    <a:pt x="2328" y="2275"/>
                    <a:pt x="2402" y="2275"/>
                  </a:cubicBezTo>
                  <a:cubicBezTo>
                    <a:pt x="2621" y="2275"/>
                    <a:pt x="2824" y="2005"/>
                    <a:pt x="2699" y="1769"/>
                  </a:cubicBezTo>
                  <a:cubicBezTo>
                    <a:pt x="2275" y="947"/>
                    <a:pt x="1338" y="356"/>
                    <a:pt x="501" y="21"/>
                  </a:cubicBezTo>
                  <a:cubicBezTo>
                    <a:pt x="468" y="7"/>
                    <a:pt x="436" y="1"/>
                    <a:pt x="4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294;p41">
              <a:extLst>
                <a:ext uri="{FF2B5EF4-FFF2-40B4-BE49-F238E27FC236}">
                  <a16:creationId xmlns:a16="http://schemas.microsoft.com/office/drawing/2014/main" id="{DBD94803-40C3-BA42-80C8-4790DAD4CB5A}"/>
                </a:ext>
              </a:extLst>
            </p:cNvPr>
            <p:cNvSpPr/>
            <p:nvPr/>
          </p:nvSpPr>
          <p:spPr>
            <a:xfrm>
              <a:off x="1577418" y="1830009"/>
              <a:ext cx="64113" cy="70207"/>
            </a:xfrm>
            <a:custGeom>
              <a:avLst/>
              <a:gdLst/>
              <a:ahLst/>
              <a:cxnLst/>
              <a:rect l="l" t="t" r="r" b="b"/>
              <a:pathLst>
                <a:path w="3714" h="4067" extrusionOk="0">
                  <a:moveTo>
                    <a:pt x="420" y="1"/>
                  </a:moveTo>
                  <a:cubicBezTo>
                    <a:pt x="210" y="1"/>
                    <a:pt x="0" y="229"/>
                    <a:pt x="124" y="478"/>
                  </a:cubicBezTo>
                  <a:cubicBezTo>
                    <a:pt x="787" y="1812"/>
                    <a:pt x="1833" y="3190"/>
                    <a:pt x="3089" y="4015"/>
                  </a:cubicBezTo>
                  <a:cubicBezTo>
                    <a:pt x="3143" y="4051"/>
                    <a:pt x="3198" y="4066"/>
                    <a:pt x="3252" y="4066"/>
                  </a:cubicBezTo>
                  <a:cubicBezTo>
                    <a:pt x="3509" y="4066"/>
                    <a:pt x="3713" y="3701"/>
                    <a:pt x="3487" y="3484"/>
                  </a:cubicBezTo>
                  <a:cubicBezTo>
                    <a:pt x="2403" y="2425"/>
                    <a:pt x="1460" y="1475"/>
                    <a:pt x="673" y="154"/>
                  </a:cubicBezTo>
                  <a:cubicBezTo>
                    <a:pt x="608" y="46"/>
                    <a:pt x="514" y="1"/>
                    <a:pt x="4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295;p41">
              <a:extLst>
                <a:ext uri="{FF2B5EF4-FFF2-40B4-BE49-F238E27FC236}">
                  <a16:creationId xmlns:a16="http://schemas.microsoft.com/office/drawing/2014/main" id="{8D7B1A9A-9104-7E4A-821B-54D0329B3F6D}"/>
                </a:ext>
              </a:extLst>
            </p:cNvPr>
            <p:cNvSpPr/>
            <p:nvPr/>
          </p:nvSpPr>
          <p:spPr>
            <a:xfrm>
              <a:off x="1520037" y="1702230"/>
              <a:ext cx="48249" cy="59159"/>
            </a:xfrm>
            <a:custGeom>
              <a:avLst/>
              <a:gdLst/>
              <a:ahLst/>
              <a:cxnLst/>
              <a:rect l="l" t="t" r="r" b="b"/>
              <a:pathLst>
                <a:path w="2795" h="3427" extrusionOk="0">
                  <a:moveTo>
                    <a:pt x="375" y="1"/>
                  </a:moveTo>
                  <a:cubicBezTo>
                    <a:pt x="180" y="1"/>
                    <a:pt x="0" y="181"/>
                    <a:pt x="133" y="396"/>
                  </a:cubicBezTo>
                  <a:cubicBezTo>
                    <a:pt x="750" y="1382"/>
                    <a:pt x="1413" y="2367"/>
                    <a:pt x="2114" y="3297"/>
                  </a:cubicBezTo>
                  <a:cubicBezTo>
                    <a:pt x="2185" y="3388"/>
                    <a:pt x="2281" y="3427"/>
                    <a:pt x="2375" y="3427"/>
                  </a:cubicBezTo>
                  <a:cubicBezTo>
                    <a:pt x="2591" y="3427"/>
                    <a:pt x="2794" y="3219"/>
                    <a:pt x="2645" y="2978"/>
                  </a:cubicBezTo>
                  <a:cubicBezTo>
                    <a:pt x="2017" y="2002"/>
                    <a:pt x="1327" y="1038"/>
                    <a:pt x="614" y="118"/>
                  </a:cubicBezTo>
                  <a:cubicBezTo>
                    <a:pt x="549" y="36"/>
                    <a:pt x="460" y="1"/>
                    <a:pt x="3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296;p41">
              <a:extLst>
                <a:ext uri="{FF2B5EF4-FFF2-40B4-BE49-F238E27FC236}">
                  <a16:creationId xmlns:a16="http://schemas.microsoft.com/office/drawing/2014/main" id="{B63AE397-124C-0141-AB12-0DAE94573B9C}"/>
                </a:ext>
              </a:extLst>
            </p:cNvPr>
            <p:cNvSpPr/>
            <p:nvPr/>
          </p:nvSpPr>
          <p:spPr>
            <a:xfrm>
              <a:off x="1379759" y="1751084"/>
              <a:ext cx="17332" cy="73676"/>
            </a:xfrm>
            <a:custGeom>
              <a:avLst/>
              <a:gdLst/>
              <a:ahLst/>
              <a:cxnLst/>
              <a:rect l="l" t="t" r="r" b="b"/>
              <a:pathLst>
                <a:path w="1004" h="4268" extrusionOk="0">
                  <a:moveTo>
                    <a:pt x="341" y="0"/>
                  </a:moveTo>
                  <a:cubicBezTo>
                    <a:pt x="179" y="0"/>
                    <a:pt x="1" y="142"/>
                    <a:pt x="30" y="353"/>
                  </a:cubicBezTo>
                  <a:cubicBezTo>
                    <a:pt x="216" y="1602"/>
                    <a:pt x="31" y="2752"/>
                    <a:pt x="33" y="3991"/>
                  </a:cubicBezTo>
                  <a:cubicBezTo>
                    <a:pt x="35" y="4173"/>
                    <a:pt x="170" y="4267"/>
                    <a:pt x="310" y="4267"/>
                  </a:cubicBezTo>
                  <a:cubicBezTo>
                    <a:pt x="427" y="4267"/>
                    <a:pt x="548" y="4201"/>
                    <a:pt x="596" y="4066"/>
                  </a:cubicBezTo>
                  <a:cubicBezTo>
                    <a:pt x="1004" y="2876"/>
                    <a:pt x="828" y="1416"/>
                    <a:pt x="578" y="204"/>
                  </a:cubicBezTo>
                  <a:cubicBezTo>
                    <a:pt x="548" y="61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297;p41">
              <a:extLst>
                <a:ext uri="{FF2B5EF4-FFF2-40B4-BE49-F238E27FC236}">
                  <a16:creationId xmlns:a16="http://schemas.microsoft.com/office/drawing/2014/main" id="{E5B06E2F-AA45-3D48-A547-C8EEF244ADA7}"/>
                </a:ext>
              </a:extLst>
            </p:cNvPr>
            <p:cNvSpPr/>
            <p:nvPr/>
          </p:nvSpPr>
          <p:spPr>
            <a:xfrm>
              <a:off x="1400077" y="1846736"/>
              <a:ext cx="20767" cy="75178"/>
            </a:xfrm>
            <a:custGeom>
              <a:avLst/>
              <a:gdLst/>
              <a:ahLst/>
              <a:cxnLst/>
              <a:rect l="l" t="t" r="r" b="b"/>
              <a:pathLst>
                <a:path w="1203" h="4355" extrusionOk="0">
                  <a:moveTo>
                    <a:pt x="624" y="0"/>
                  </a:moveTo>
                  <a:cubicBezTo>
                    <a:pt x="500" y="0"/>
                    <a:pt x="373" y="84"/>
                    <a:pt x="373" y="236"/>
                  </a:cubicBezTo>
                  <a:cubicBezTo>
                    <a:pt x="387" y="876"/>
                    <a:pt x="406" y="1514"/>
                    <a:pt x="343" y="2147"/>
                  </a:cubicBezTo>
                  <a:cubicBezTo>
                    <a:pt x="283" y="2787"/>
                    <a:pt x="78" y="3392"/>
                    <a:pt x="16" y="4026"/>
                  </a:cubicBezTo>
                  <a:cubicBezTo>
                    <a:pt x="1" y="4228"/>
                    <a:pt x="186" y="4355"/>
                    <a:pt x="364" y="4355"/>
                  </a:cubicBezTo>
                  <a:cubicBezTo>
                    <a:pt x="475" y="4355"/>
                    <a:pt x="584" y="4305"/>
                    <a:pt x="638" y="4192"/>
                  </a:cubicBezTo>
                  <a:cubicBezTo>
                    <a:pt x="1203" y="3040"/>
                    <a:pt x="1152" y="1399"/>
                    <a:pt x="852" y="173"/>
                  </a:cubicBezTo>
                  <a:cubicBezTo>
                    <a:pt x="823" y="55"/>
                    <a:pt x="724" y="0"/>
                    <a:pt x="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298;p41">
              <a:extLst>
                <a:ext uri="{FF2B5EF4-FFF2-40B4-BE49-F238E27FC236}">
                  <a16:creationId xmlns:a16="http://schemas.microsoft.com/office/drawing/2014/main" id="{6E7B3031-3262-B04C-A344-8E3484B3B4C5}"/>
                </a:ext>
              </a:extLst>
            </p:cNvPr>
            <p:cNvSpPr/>
            <p:nvPr/>
          </p:nvSpPr>
          <p:spPr>
            <a:xfrm>
              <a:off x="1392344" y="1943131"/>
              <a:ext cx="18730" cy="49785"/>
            </a:xfrm>
            <a:custGeom>
              <a:avLst/>
              <a:gdLst/>
              <a:ahLst/>
              <a:cxnLst/>
              <a:rect l="l" t="t" r="r" b="b"/>
              <a:pathLst>
                <a:path w="1085" h="2884" extrusionOk="0">
                  <a:moveTo>
                    <a:pt x="671" y="0"/>
                  </a:moveTo>
                  <a:cubicBezTo>
                    <a:pt x="540" y="0"/>
                    <a:pt x="417" y="76"/>
                    <a:pt x="381" y="254"/>
                  </a:cubicBezTo>
                  <a:cubicBezTo>
                    <a:pt x="220" y="1022"/>
                    <a:pt x="119" y="1806"/>
                    <a:pt x="23" y="2589"/>
                  </a:cubicBezTo>
                  <a:cubicBezTo>
                    <a:pt x="0" y="2778"/>
                    <a:pt x="163" y="2883"/>
                    <a:pt x="325" y="2883"/>
                  </a:cubicBezTo>
                  <a:cubicBezTo>
                    <a:pt x="454" y="2883"/>
                    <a:pt x="583" y="2816"/>
                    <a:pt x="615" y="2670"/>
                  </a:cubicBezTo>
                  <a:cubicBezTo>
                    <a:pt x="782" y="1928"/>
                    <a:pt x="943" y="1186"/>
                    <a:pt x="1046" y="435"/>
                  </a:cubicBezTo>
                  <a:cubicBezTo>
                    <a:pt x="1084" y="175"/>
                    <a:pt x="869" y="0"/>
                    <a:pt x="6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299;p41">
              <a:extLst>
                <a:ext uri="{FF2B5EF4-FFF2-40B4-BE49-F238E27FC236}">
                  <a16:creationId xmlns:a16="http://schemas.microsoft.com/office/drawing/2014/main" id="{AB6C7130-249D-3948-B67D-79EAA9B4A6A9}"/>
                </a:ext>
              </a:extLst>
            </p:cNvPr>
            <p:cNvSpPr/>
            <p:nvPr/>
          </p:nvSpPr>
          <p:spPr>
            <a:xfrm>
              <a:off x="1320496" y="1805099"/>
              <a:ext cx="37563" cy="88470"/>
            </a:xfrm>
            <a:custGeom>
              <a:avLst/>
              <a:gdLst/>
              <a:ahLst/>
              <a:cxnLst/>
              <a:rect l="l" t="t" r="r" b="b"/>
              <a:pathLst>
                <a:path w="2176" h="5125" extrusionOk="0">
                  <a:moveTo>
                    <a:pt x="1865" y="1"/>
                  </a:moveTo>
                  <a:cubicBezTo>
                    <a:pt x="1786" y="1"/>
                    <a:pt x="1711" y="37"/>
                    <a:pt x="1670" y="124"/>
                  </a:cubicBezTo>
                  <a:cubicBezTo>
                    <a:pt x="1004" y="1545"/>
                    <a:pt x="274" y="3171"/>
                    <a:pt x="34" y="4730"/>
                  </a:cubicBezTo>
                  <a:cubicBezTo>
                    <a:pt x="0" y="4936"/>
                    <a:pt x="194" y="5124"/>
                    <a:pt x="371" y="5124"/>
                  </a:cubicBezTo>
                  <a:cubicBezTo>
                    <a:pt x="459" y="5124"/>
                    <a:pt x="543" y="5077"/>
                    <a:pt x="592" y="4961"/>
                  </a:cubicBezTo>
                  <a:cubicBezTo>
                    <a:pt x="1223" y="3482"/>
                    <a:pt x="1608" y="1843"/>
                    <a:pt x="2117" y="311"/>
                  </a:cubicBezTo>
                  <a:cubicBezTo>
                    <a:pt x="2175" y="136"/>
                    <a:pt x="2015" y="1"/>
                    <a:pt x="186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00;p41">
              <a:extLst>
                <a:ext uri="{FF2B5EF4-FFF2-40B4-BE49-F238E27FC236}">
                  <a16:creationId xmlns:a16="http://schemas.microsoft.com/office/drawing/2014/main" id="{05AC54B5-D7C2-3A4F-AF83-6B358D298456}"/>
                </a:ext>
              </a:extLst>
            </p:cNvPr>
            <p:cNvSpPr/>
            <p:nvPr/>
          </p:nvSpPr>
          <p:spPr>
            <a:xfrm>
              <a:off x="1338501" y="1890204"/>
              <a:ext cx="39393" cy="81583"/>
            </a:xfrm>
            <a:custGeom>
              <a:avLst/>
              <a:gdLst/>
              <a:ahLst/>
              <a:cxnLst/>
              <a:rect l="l" t="t" r="r" b="b"/>
              <a:pathLst>
                <a:path w="2282" h="4726" extrusionOk="0">
                  <a:moveTo>
                    <a:pt x="2058" y="0"/>
                  </a:moveTo>
                  <a:cubicBezTo>
                    <a:pt x="1999" y="0"/>
                    <a:pt x="1939" y="29"/>
                    <a:pt x="1900" y="95"/>
                  </a:cubicBezTo>
                  <a:cubicBezTo>
                    <a:pt x="1491" y="763"/>
                    <a:pt x="1226" y="1539"/>
                    <a:pt x="919" y="2259"/>
                  </a:cubicBezTo>
                  <a:cubicBezTo>
                    <a:pt x="633" y="2933"/>
                    <a:pt x="331" y="3598"/>
                    <a:pt x="89" y="4287"/>
                  </a:cubicBezTo>
                  <a:cubicBezTo>
                    <a:pt x="0" y="4529"/>
                    <a:pt x="239" y="4725"/>
                    <a:pt x="455" y="4725"/>
                  </a:cubicBezTo>
                  <a:cubicBezTo>
                    <a:pt x="566" y="4725"/>
                    <a:pt x="671" y="4674"/>
                    <a:pt x="724" y="4551"/>
                  </a:cubicBezTo>
                  <a:cubicBezTo>
                    <a:pt x="1010" y="3876"/>
                    <a:pt x="1252" y="3187"/>
                    <a:pt x="1500" y="2497"/>
                  </a:cubicBezTo>
                  <a:cubicBezTo>
                    <a:pt x="1763" y="1762"/>
                    <a:pt x="2096" y="1014"/>
                    <a:pt x="2254" y="241"/>
                  </a:cubicBezTo>
                  <a:cubicBezTo>
                    <a:pt x="2281" y="102"/>
                    <a:pt x="2170" y="0"/>
                    <a:pt x="20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01;p41">
              <a:extLst>
                <a:ext uri="{FF2B5EF4-FFF2-40B4-BE49-F238E27FC236}">
                  <a16:creationId xmlns:a16="http://schemas.microsoft.com/office/drawing/2014/main" id="{32393E81-A551-1D47-ABFB-BA13AB2F439D}"/>
                </a:ext>
              </a:extLst>
            </p:cNvPr>
            <p:cNvSpPr/>
            <p:nvPr/>
          </p:nvSpPr>
          <p:spPr>
            <a:xfrm>
              <a:off x="1233319" y="1731784"/>
              <a:ext cx="56966" cy="46989"/>
            </a:xfrm>
            <a:custGeom>
              <a:avLst/>
              <a:gdLst/>
              <a:ahLst/>
              <a:cxnLst/>
              <a:rect l="l" t="t" r="r" b="b"/>
              <a:pathLst>
                <a:path w="3300" h="2722" extrusionOk="0">
                  <a:moveTo>
                    <a:pt x="2872" y="0"/>
                  </a:moveTo>
                  <a:cubicBezTo>
                    <a:pt x="2807" y="0"/>
                    <a:pt x="2739" y="22"/>
                    <a:pt x="2678" y="75"/>
                  </a:cubicBezTo>
                  <a:cubicBezTo>
                    <a:pt x="1818" y="784"/>
                    <a:pt x="993" y="1544"/>
                    <a:pt x="183" y="2314"/>
                  </a:cubicBezTo>
                  <a:cubicBezTo>
                    <a:pt x="0" y="2488"/>
                    <a:pt x="172" y="2722"/>
                    <a:pt x="371" y="2722"/>
                  </a:cubicBezTo>
                  <a:cubicBezTo>
                    <a:pt x="427" y="2722"/>
                    <a:pt x="486" y="2703"/>
                    <a:pt x="539" y="2659"/>
                  </a:cubicBezTo>
                  <a:cubicBezTo>
                    <a:pt x="1407" y="1961"/>
                    <a:pt x="2270" y="1237"/>
                    <a:pt x="3088" y="478"/>
                  </a:cubicBezTo>
                  <a:cubicBezTo>
                    <a:pt x="3299" y="275"/>
                    <a:pt x="3101" y="0"/>
                    <a:pt x="287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302;p41">
              <a:extLst>
                <a:ext uri="{FF2B5EF4-FFF2-40B4-BE49-F238E27FC236}">
                  <a16:creationId xmlns:a16="http://schemas.microsoft.com/office/drawing/2014/main" id="{1E5063F9-8A1E-874C-9EAE-A74F141B8FC6}"/>
                </a:ext>
              </a:extLst>
            </p:cNvPr>
            <p:cNvSpPr/>
            <p:nvPr/>
          </p:nvSpPr>
          <p:spPr>
            <a:xfrm>
              <a:off x="1281119" y="1932118"/>
              <a:ext cx="36873" cy="59297"/>
            </a:xfrm>
            <a:custGeom>
              <a:avLst/>
              <a:gdLst/>
              <a:ahLst/>
              <a:cxnLst/>
              <a:rect l="l" t="t" r="r" b="b"/>
              <a:pathLst>
                <a:path w="2136" h="3435" extrusionOk="0">
                  <a:moveTo>
                    <a:pt x="1715" y="0"/>
                  </a:moveTo>
                  <a:cubicBezTo>
                    <a:pt x="1620" y="0"/>
                    <a:pt x="1526" y="48"/>
                    <a:pt x="1465" y="163"/>
                  </a:cubicBezTo>
                  <a:cubicBezTo>
                    <a:pt x="968" y="1096"/>
                    <a:pt x="548" y="2088"/>
                    <a:pt x="98" y="3049"/>
                  </a:cubicBezTo>
                  <a:cubicBezTo>
                    <a:pt x="1" y="3250"/>
                    <a:pt x="174" y="3434"/>
                    <a:pt x="343" y="3434"/>
                  </a:cubicBezTo>
                  <a:cubicBezTo>
                    <a:pt x="421" y="3434"/>
                    <a:pt x="498" y="3396"/>
                    <a:pt x="549" y="3302"/>
                  </a:cubicBezTo>
                  <a:cubicBezTo>
                    <a:pt x="1040" y="2370"/>
                    <a:pt x="1577" y="1440"/>
                    <a:pt x="2021" y="482"/>
                  </a:cubicBezTo>
                  <a:cubicBezTo>
                    <a:pt x="2136" y="229"/>
                    <a:pt x="1923" y="0"/>
                    <a:pt x="17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303;p41">
              <a:extLst>
                <a:ext uri="{FF2B5EF4-FFF2-40B4-BE49-F238E27FC236}">
                  <a16:creationId xmlns:a16="http://schemas.microsoft.com/office/drawing/2014/main" id="{47E7CDE8-0626-384F-8257-7BC4F87E52C1}"/>
                </a:ext>
              </a:extLst>
            </p:cNvPr>
            <p:cNvSpPr/>
            <p:nvPr/>
          </p:nvSpPr>
          <p:spPr>
            <a:xfrm>
              <a:off x="1173089" y="1720408"/>
              <a:ext cx="75731" cy="32574"/>
            </a:xfrm>
            <a:custGeom>
              <a:avLst/>
              <a:gdLst/>
              <a:ahLst/>
              <a:cxnLst/>
              <a:rect l="l" t="t" r="r" b="b"/>
              <a:pathLst>
                <a:path w="4387" h="1887" extrusionOk="0">
                  <a:moveTo>
                    <a:pt x="3987" y="1"/>
                  </a:moveTo>
                  <a:cubicBezTo>
                    <a:pt x="3964" y="1"/>
                    <a:pt x="3939" y="4"/>
                    <a:pt x="3913" y="12"/>
                  </a:cubicBezTo>
                  <a:cubicBezTo>
                    <a:pt x="2674" y="410"/>
                    <a:pt x="1463" y="933"/>
                    <a:pt x="251" y="1410"/>
                  </a:cubicBezTo>
                  <a:cubicBezTo>
                    <a:pt x="1" y="1508"/>
                    <a:pt x="65" y="1886"/>
                    <a:pt x="296" y="1886"/>
                  </a:cubicBezTo>
                  <a:cubicBezTo>
                    <a:pt x="321" y="1886"/>
                    <a:pt x="348" y="1882"/>
                    <a:pt x="377" y="1872"/>
                  </a:cubicBezTo>
                  <a:cubicBezTo>
                    <a:pt x="1631" y="1430"/>
                    <a:pt x="2903" y="1031"/>
                    <a:pt x="4124" y="518"/>
                  </a:cubicBezTo>
                  <a:cubicBezTo>
                    <a:pt x="4387" y="404"/>
                    <a:pt x="4236" y="1"/>
                    <a:pt x="39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304;p41">
              <a:extLst>
                <a:ext uri="{FF2B5EF4-FFF2-40B4-BE49-F238E27FC236}">
                  <a16:creationId xmlns:a16="http://schemas.microsoft.com/office/drawing/2014/main" id="{D91359F9-06A5-4A43-8575-59E8F8885EE5}"/>
                </a:ext>
              </a:extLst>
            </p:cNvPr>
            <p:cNvSpPr/>
            <p:nvPr/>
          </p:nvSpPr>
          <p:spPr>
            <a:xfrm>
              <a:off x="1112030" y="1762132"/>
              <a:ext cx="83654" cy="44451"/>
            </a:xfrm>
            <a:custGeom>
              <a:avLst/>
              <a:gdLst/>
              <a:ahLst/>
              <a:cxnLst/>
              <a:rect l="l" t="t" r="r" b="b"/>
              <a:pathLst>
                <a:path w="4846" h="2575" extrusionOk="0">
                  <a:moveTo>
                    <a:pt x="4464" y="0"/>
                  </a:moveTo>
                  <a:cubicBezTo>
                    <a:pt x="4419" y="0"/>
                    <a:pt x="4371" y="13"/>
                    <a:pt x="4321" y="41"/>
                  </a:cubicBezTo>
                  <a:cubicBezTo>
                    <a:pt x="2986" y="773"/>
                    <a:pt x="1697" y="1504"/>
                    <a:pt x="274" y="2065"/>
                  </a:cubicBezTo>
                  <a:cubicBezTo>
                    <a:pt x="1" y="2171"/>
                    <a:pt x="69" y="2574"/>
                    <a:pt x="320" y="2574"/>
                  </a:cubicBezTo>
                  <a:cubicBezTo>
                    <a:pt x="347" y="2574"/>
                    <a:pt x="377" y="2569"/>
                    <a:pt x="408" y="2559"/>
                  </a:cubicBezTo>
                  <a:cubicBezTo>
                    <a:pt x="1862" y="2043"/>
                    <a:pt x="3333" y="1409"/>
                    <a:pt x="4599" y="521"/>
                  </a:cubicBezTo>
                  <a:cubicBezTo>
                    <a:pt x="4845" y="348"/>
                    <a:pt x="4703" y="0"/>
                    <a:pt x="44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305;p41">
              <a:extLst>
                <a:ext uri="{FF2B5EF4-FFF2-40B4-BE49-F238E27FC236}">
                  <a16:creationId xmlns:a16="http://schemas.microsoft.com/office/drawing/2014/main" id="{9212326A-739D-8C4F-9913-AAFCA6E32604}"/>
                </a:ext>
              </a:extLst>
            </p:cNvPr>
            <p:cNvSpPr/>
            <p:nvPr/>
          </p:nvSpPr>
          <p:spPr>
            <a:xfrm>
              <a:off x="1117761" y="1803320"/>
              <a:ext cx="79787" cy="44209"/>
            </a:xfrm>
            <a:custGeom>
              <a:avLst/>
              <a:gdLst/>
              <a:ahLst/>
              <a:cxnLst/>
              <a:rect l="l" t="t" r="r" b="b"/>
              <a:pathLst>
                <a:path w="4622" h="2561" extrusionOk="0">
                  <a:moveTo>
                    <a:pt x="4148" y="1"/>
                  </a:moveTo>
                  <a:cubicBezTo>
                    <a:pt x="4096" y="1"/>
                    <a:pt x="4042" y="17"/>
                    <a:pt x="3991" y="54"/>
                  </a:cubicBezTo>
                  <a:cubicBezTo>
                    <a:pt x="2821" y="901"/>
                    <a:pt x="1644" y="1577"/>
                    <a:pt x="275" y="2062"/>
                  </a:cubicBezTo>
                  <a:cubicBezTo>
                    <a:pt x="0" y="2162"/>
                    <a:pt x="73" y="2560"/>
                    <a:pt x="332" y="2560"/>
                  </a:cubicBezTo>
                  <a:cubicBezTo>
                    <a:pt x="355" y="2560"/>
                    <a:pt x="380" y="2557"/>
                    <a:pt x="407" y="2550"/>
                  </a:cubicBezTo>
                  <a:cubicBezTo>
                    <a:pt x="1850" y="2163"/>
                    <a:pt x="3225" y="1502"/>
                    <a:pt x="4391" y="561"/>
                  </a:cubicBezTo>
                  <a:cubicBezTo>
                    <a:pt x="4622" y="371"/>
                    <a:pt x="4400" y="1"/>
                    <a:pt x="41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306;p41">
              <a:extLst>
                <a:ext uri="{FF2B5EF4-FFF2-40B4-BE49-F238E27FC236}">
                  <a16:creationId xmlns:a16="http://schemas.microsoft.com/office/drawing/2014/main" id="{17F84BFE-B774-B84E-A3EB-C9740AB163E8}"/>
                </a:ext>
              </a:extLst>
            </p:cNvPr>
            <p:cNvSpPr/>
            <p:nvPr/>
          </p:nvSpPr>
          <p:spPr>
            <a:xfrm>
              <a:off x="1193183" y="1991260"/>
              <a:ext cx="42535" cy="48628"/>
            </a:xfrm>
            <a:custGeom>
              <a:avLst/>
              <a:gdLst/>
              <a:ahLst/>
              <a:cxnLst/>
              <a:rect l="l" t="t" r="r" b="b"/>
              <a:pathLst>
                <a:path w="2464" h="2817" extrusionOk="0">
                  <a:moveTo>
                    <a:pt x="294" y="0"/>
                  </a:moveTo>
                  <a:cubicBezTo>
                    <a:pt x="193" y="0"/>
                    <a:pt x="86" y="70"/>
                    <a:pt x="68" y="204"/>
                  </a:cubicBezTo>
                  <a:cubicBezTo>
                    <a:pt x="0" y="719"/>
                    <a:pt x="134" y="1232"/>
                    <a:pt x="401" y="1675"/>
                  </a:cubicBezTo>
                  <a:cubicBezTo>
                    <a:pt x="747" y="2258"/>
                    <a:pt x="1331" y="2703"/>
                    <a:pt x="2011" y="2813"/>
                  </a:cubicBezTo>
                  <a:cubicBezTo>
                    <a:pt x="2028" y="2815"/>
                    <a:pt x="2045" y="2817"/>
                    <a:pt x="2061" y="2817"/>
                  </a:cubicBezTo>
                  <a:cubicBezTo>
                    <a:pt x="2353" y="2817"/>
                    <a:pt x="2464" y="2392"/>
                    <a:pt x="2147" y="2301"/>
                  </a:cubicBezTo>
                  <a:cubicBezTo>
                    <a:pt x="1165" y="2018"/>
                    <a:pt x="523" y="1234"/>
                    <a:pt x="490" y="203"/>
                  </a:cubicBezTo>
                  <a:cubicBezTo>
                    <a:pt x="486" y="66"/>
                    <a:pt x="392" y="0"/>
                    <a:pt x="2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307;p41">
              <a:extLst>
                <a:ext uri="{FF2B5EF4-FFF2-40B4-BE49-F238E27FC236}">
                  <a16:creationId xmlns:a16="http://schemas.microsoft.com/office/drawing/2014/main" id="{993F936C-7780-204E-BC6C-D9AF655EAEBC}"/>
                </a:ext>
              </a:extLst>
            </p:cNvPr>
            <p:cNvSpPr/>
            <p:nvPr/>
          </p:nvSpPr>
          <p:spPr>
            <a:xfrm>
              <a:off x="1103986" y="1845908"/>
              <a:ext cx="72744" cy="42207"/>
            </a:xfrm>
            <a:custGeom>
              <a:avLst/>
              <a:gdLst/>
              <a:ahLst/>
              <a:cxnLst/>
              <a:rect l="l" t="t" r="r" b="b"/>
              <a:pathLst>
                <a:path w="4214" h="2445" extrusionOk="0">
                  <a:moveTo>
                    <a:pt x="3748" y="1"/>
                  </a:moveTo>
                  <a:cubicBezTo>
                    <a:pt x="3694" y="1"/>
                    <a:pt x="3638" y="18"/>
                    <a:pt x="3584" y="59"/>
                  </a:cubicBezTo>
                  <a:cubicBezTo>
                    <a:pt x="2480" y="902"/>
                    <a:pt x="1423" y="1551"/>
                    <a:pt x="170" y="2140"/>
                  </a:cubicBezTo>
                  <a:cubicBezTo>
                    <a:pt x="1" y="2218"/>
                    <a:pt x="112" y="2444"/>
                    <a:pt x="264" y="2444"/>
                  </a:cubicBezTo>
                  <a:cubicBezTo>
                    <a:pt x="273" y="2444"/>
                    <a:pt x="282" y="2444"/>
                    <a:pt x="292" y="2442"/>
                  </a:cubicBezTo>
                  <a:cubicBezTo>
                    <a:pt x="1628" y="2179"/>
                    <a:pt x="2990" y="1494"/>
                    <a:pt x="3994" y="578"/>
                  </a:cubicBezTo>
                  <a:cubicBezTo>
                    <a:pt x="4213" y="375"/>
                    <a:pt x="3998" y="1"/>
                    <a:pt x="37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308;p41">
              <a:extLst>
                <a:ext uri="{FF2B5EF4-FFF2-40B4-BE49-F238E27FC236}">
                  <a16:creationId xmlns:a16="http://schemas.microsoft.com/office/drawing/2014/main" id="{B275E260-AD01-5D43-8657-B687776EF4F5}"/>
                </a:ext>
              </a:extLst>
            </p:cNvPr>
            <p:cNvSpPr/>
            <p:nvPr/>
          </p:nvSpPr>
          <p:spPr>
            <a:xfrm>
              <a:off x="1176127" y="2028823"/>
              <a:ext cx="39600" cy="36372"/>
            </a:xfrm>
            <a:custGeom>
              <a:avLst/>
              <a:gdLst/>
              <a:ahLst/>
              <a:cxnLst/>
              <a:rect l="l" t="t" r="r" b="b"/>
              <a:pathLst>
                <a:path w="2294" h="2107" extrusionOk="0">
                  <a:moveTo>
                    <a:pt x="210" y="0"/>
                  </a:moveTo>
                  <a:cubicBezTo>
                    <a:pt x="193" y="0"/>
                    <a:pt x="176" y="3"/>
                    <a:pt x="160" y="8"/>
                  </a:cubicBezTo>
                  <a:cubicBezTo>
                    <a:pt x="73" y="31"/>
                    <a:pt x="1" y="111"/>
                    <a:pt x="42" y="214"/>
                  </a:cubicBezTo>
                  <a:cubicBezTo>
                    <a:pt x="339" y="1059"/>
                    <a:pt x="1013" y="1713"/>
                    <a:pt x="1822" y="2076"/>
                  </a:cubicBezTo>
                  <a:cubicBezTo>
                    <a:pt x="1860" y="2096"/>
                    <a:pt x="1903" y="2106"/>
                    <a:pt x="1945" y="2106"/>
                  </a:cubicBezTo>
                  <a:cubicBezTo>
                    <a:pt x="1969" y="2106"/>
                    <a:pt x="1992" y="2103"/>
                    <a:pt x="2015" y="2097"/>
                  </a:cubicBezTo>
                  <a:cubicBezTo>
                    <a:pt x="2221" y="2042"/>
                    <a:pt x="2293" y="1713"/>
                    <a:pt x="2016" y="1608"/>
                  </a:cubicBezTo>
                  <a:cubicBezTo>
                    <a:pt x="1271" y="1308"/>
                    <a:pt x="749" y="766"/>
                    <a:pt x="355" y="82"/>
                  </a:cubicBezTo>
                  <a:cubicBezTo>
                    <a:pt x="324" y="30"/>
                    <a:pt x="268" y="0"/>
                    <a:pt x="21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309;p41">
              <a:extLst>
                <a:ext uri="{FF2B5EF4-FFF2-40B4-BE49-F238E27FC236}">
                  <a16:creationId xmlns:a16="http://schemas.microsoft.com/office/drawing/2014/main" id="{A253ABA2-3C64-534E-9E3E-5C5094048F3B}"/>
                </a:ext>
              </a:extLst>
            </p:cNvPr>
            <p:cNvSpPr/>
            <p:nvPr/>
          </p:nvSpPr>
          <p:spPr>
            <a:xfrm>
              <a:off x="1029911" y="1753500"/>
              <a:ext cx="78251" cy="48784"/>
            </a:xfrm>
            <a:custGeom>
              <a:avLst/>
              <a:gdLst/>
              <a:ahLst/>
              <a:cxnLst/>
              <a:rect l="l" t="t" r="r" b="b"/>
              <a:pathLst>
                <a:path w="4533" h="2826" extrusionOk="0">
                  <a:moveTo>
                    <a:pt x="4110" y="1"/>
                  </a:moveTo>
                  <a:cubicBezTo>
                    <a:pt x="4064" y="1"/>
                    <a:pt x="4014" y="13"/>
                    <a:pt x="3963" y="42"/>
                  </a:cubicBezTo>
                  <a:cubicBezTo>
                    <a:pt x="2697" y="761"/>
                    <a:pt x="1457" y="1547"/>
                    <a:pt x="241" y="2326"/>
                  </a:cubicBezTo>
                  <a:cubicBezTo>
                    <a:pt x="0" y="2482"/>
                    <a:pt x="145" y="2826"/>
                    <a:pt x="379" y="2826"/>
                  </a:cubicBezTo>
                  <a:cubicBezTo>
                    <a:pt x="421" y="2826"/>
                    <a:pt x="467" y="2814"/>
                    <a:pt x="514" y="2788"/>
                  </a:cubicBezTo>
                  <a:cubicBezTo>
                    <a:pt x="1773" y="2071"/>
                    <a:pt x="3041" y="1337"/>
                    <a:pt x="4261" y="550"/>
                  </a:cubicBezTo>
                  <a:cubicBezTo>
                    <a:pt x="4533" y="380"/>
                    <a:pt x="4369" y="1"/>
                    <a:pt x="41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310;p41">
              <a:extLst>
                <a:ext uri="{FF2B5EF4-FFF2-40B4-BE49-F238E27FC236}">
                  <a16:creationId xmlns:a16="http://schemas.microsoft.com/office/drawing/2014/main" id="{3519B9BE-AE0A-274C-A39F-3BBF74481415}"/>
                </a:ext>
              </a:extLst>
            </p:cNvPr>
            <p:cNvSpPr/>
            <p:nvPr/>
          </p:nvSpPr>
          <p:spPr>
            <a:xfrm>
              <a:off x="1038007" y="1831148"/>
              <a:ext cx="53099" cy="38357"/>
            </a:xfrm>
            <a:custGeom>
              <a:avLst/>
              <a:gdLst/>
              <a:ahLst/>
              <a:cxnLst/>
              <a:rect l="l" t="t" r="r" b="b"/>
              <a:pathLst>
                <a:path w="3076" h="2222" extrusionOk="0">
                  <a:moveTo>
                    <a:pt x="2670" y="1"/>
                  </a:moveTo>
                  <a:cubicBezTo>
                    <a:pt x="2619" y="1"/>
                    <a:pt x="2564" y="17"/>
                    <a:pt x="2508" y="54"/>
                  </a:cubicBezTo>
                  <a:cubicBezTo>
                    <a:pt x="1720" y="583"/>
                    <a:pt x="971" y="1181"/>
                    <a:pt x="213" y="1743"/>
                  </a:cubicBezTo>
                  <a:cubicBezTo>
                    <a:pt x="0" y="1900"/>
                    <a:pt x="126" y="2222"/>
                    <a:pt x="333" y="2222"/>
                  </a:cubicBezTo>
                  <a:cubicBezTo>
                    <a:pt x="376" y="2222"/>
                    <a:pt x="423" y="2207"/>
                    <a:pt x="471" y="2175"/>
                  </a:cubicBezTo>
                  <a:cubicBezTo>
                    <a:pt x="1253" y="1648"/>
                    <a:pt x="2061" y="1146"/>
                    <a:pt x="2820" y="585"/>
                  </a:cubicBezTo>
                  <a:cubicBezTo>
                    <a:pt x="3075" y="393"/>
                    <a:pt x="2922" y="1"/>
                    <a:pt x="267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1311;p41">
            <a:extLst>
              <a:ext uri="{FF2B5EF4-FFF2-40B4-BE49-F238E27FC236}">
                <a16:creationId xmlns:a16="http://schemas.microsoft.com/office/drawing/2014/main" id="{31BAD2CD-92C2-2C4B-BB5E-1FE377092E99}"/>
              </a:ext>
            </a:extLst>
          </p:cNvPr>
          <p:cNvGrpSpPr/>
          <p:nvPr/>
        </p:nvGrpSpPr>
        <p:grpSpPr>
          <a:xfrm>
            <a:off x="1299702" y="1022501"/>
            <a:ext cx="1028413" cy="1055549"/>
            <a:chOff x="891532" y="2489185"/>
            <a:chExt cx="855063" cy="877626"/>
          </a:xfrm>
        </p:grpSpPr>
        <p:sp>
          <p:nvSpPr>
            <p:cNvPr id="244" name="Google Shape;1312;p41">
              <a:extLst>
                <a:ext uri="{FF2B5EF4-FFF2-40B4-BE49-F238E27FC236}">
                  <a16:creationId xmlns:a16="http://schemas.microsoft.com/office/drawing/2014/main" id="{42C501CF-F519-F648-9572-06F40AB30C4C}"/>
                </a:ext>
              </a:extLst>
            </p:cNvPr>
            <p:cNvSpPr/>
            <p:nvPr/>
          </p:nvSpPr>
          <p:spPr>
            <a:xfrm>
              <a:off x="1113705" y="2489185"/>
              <a:ext cx="538452" cy="644703"/>
            </a:xfrm>
            <a:custGeom>
              <a:avLst/>
              <a:gdLst/>
              <a:ahLst/>
              <a:cxnLst/>
              <a:rect l="l" t="t" r="r" b="b"/>
              <a:pathLst>
                <a:path w="31192" h="37347" extrusionOk="0">
                  <a:moveTo>
                    <a:pt x="12856" y="1"/>
                  </a:moveTo>
                  <a:cubicBezTo>
                    <a:pt x="8003" y="1"/>
                    <a:pt x="1" y="8912"/>
                    <a:pt x="1" y="19225"/>
                  </a:cubicBezTo>
                  <a:cubicBezTo>
                    <a:pt x="1" y="29448"/>
                    <a:pt x="1496" y="37346"/>
                    <a:pt x="12567" y="37346"/>
                  </a:cubicBezTo>
                  <a:cubicBezTo>
                    <a:pt x="12663" y="37346"/>
                    <a:pt x="12759" y="37345"/>
                    <a:pt x="12856" y="37344"/>
                  </a:cubicBezTo>
                  <a:cubicBezTo>
                    <a:pt x="31192" y="37121"/>
                    <a:pt x="24572" y="29051"/>
                    <a:pt x="24572" y="18738"/>
                  </a:cubicBezTo>
                  <a:cubicBezTo>
                    <a:pt x="24572" y="8427"/>
                    <a:pt x="17711" y="1"/>
                    <a:pt x="128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313;p41">
              <a:extLst>
                <a:ext uri="{FF2B5EF4-FFF2-40B4-BE49-F238E27FC236}">
                  <a16:creationId xmlns:a16="http://schemas.microsoft.com/office/drawing/2014/main" id="{E8139B49-FEFF-0F46-B60D-EFED7DB5EE5B}"/>
                </a:ext>
              </a:extLst>
            </p:cNvPr>
            <p:cNvSpPr/>
            <p:nvPr/>
          </p:nvSpPr>
          <p:spPr>
            <a:xfrm>
              <a:off x="1278616" y="2623851"/>
              <a:ext cx="109600" cy="105560"/>
            </a:xfrm>
            <a:custGeom>
              <a:avLst/>
              <a:gdLst/>
              <a:ahLst/>
              <a:cxnLst/>
              <a:rect l="l" t="t" r="r" b="b"/>
              <a:pathLst>
                <a:path w="6349" h="6115" extrusionOk="0">
                  <a:moveTo>
                    <a:pt x="4212" y="1813"/>
                  </a:moveTo>
                  <a:cubicBezTo>
                    <a:pt x="3955" y="2503"/>
                    <a:pt x="3690" y="3168"/>
                    <a:pt x="3465" y="3684"/>
                  </a:cubicBezTo>
                  <a:cubicBezTo>
                    <a:pt x="3074" y="3029"/>
                    <a:pt x="2720" y="2434"/>
                    <a:pt x="2437" y="1958"/>
                  </a:cubicBezTo>
                  <a:cubicBezTo>
                    <a:pt x="2719" y="1935"/>
                    <a:pt x="3015" y="1910"/>
                    <a:pt x="3307" y="1887"/>
                  </a:cubicBezTo>
                  <a:cubicBezTo>
                    <a:pt x="3611" y="1862"/>
                    <a:pt x="3918" y="1838"/>
                    <a:pt x="4212" y="1813"/>
                  </a:cubicBezTo>
                  <a:close/>
                  <a:moveTo>
                    <a:pt x="5460" y="0"/>
                  </a:moveTo>
                  <a:cubicBezTo>
                    <a:pt x="5423" y="0"/>
                    <a:pt x="5386" y="3"/>
                    <a:pt x="5349" y="8"/>
                  </a:cubicBezTo>
                  <a:cubicBezTo>
                    <a:pt x="4842" y="72"/>
                    <a:pt x="3994" y="140"/>
                    <a:pt x="3172" y="206"/>
                  </a:cubicBezTo>
                  <a:cubicBezTo>
                    <a:pt x="2298" y="276"/>
                    <a:pt x="1473" y="342"/>
                    <a:pt x="929" y="411"/>
                  </a:cubicBezTo>
                  <a:cubicBezTo>
                    <a:pt x="326" y="487"/>
                    <a:pt x="0" y="1155"/>
                    <a:pt x="310" y="1678"/>
                  </a:cubicBezTo>
                  <a:cubicBezTo>
                    <a:pt x="310" y="1678"/>
                    <a:pt x="1413" y="3541"/>
                    <a:pt x="2680" y="5657"/>
                  </a:cubicBezTo>
                  <a:cubicBezTo>
                    <a:pt x="2853" y="5945"/>
                    <a:pt x="3150" y="6114"/>
                    <a:pt x="3472" y="6114"/>
                  </a:cubicBezTo>
                  <a:cubicBezTo>
                    <a:pt x="3504" y="6113"/>
                    <a:pt x="3536" y="6112"/>
                    <a:pt x="3568" y="6109"/>
                  </a:cubicBezTo>
                  <a:cubicBezTo>
                    <a:pt x="4063" y="6056"/>
                    <a:pt x="4574" y="6004"/>
                    <a:pt x="6254" y="1118"/>
                  </a:cubicBezTo>
                  <a:cubicBezTo>
                    <a:pt x="6348" y="841"/>
                    <a:pt x="6294" y="538"/>
                    <a:pt x="6110" y="312"/>
                  </a:cubicBezTo>
                  <a:cubicBezTo>
                    <a:pt x="5950" y="114"/>
                    <a:pt x="5710" y="0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314;p41">
              <a:extLst>
                <a:ext uri="{FF2B5EF4-FFF2-40B4-BE49-F238E27FC236}">
                  <a16:creationId xmlns:a16="http://schemas.microsoft.com/office/drawing/2014/main" id="{52D1B7FC-5E7B-FC4C-BEDE-7BCF021FDC6B}"/>
                </a:ext>
              </a:extLst>
            </p:cNvPr>
            <p:cNvSpPr/>
            <p:nvPr/>
          </p:nvSpPr>
          <p:spPr>
            <a:xfrm>
              <a:off x="1244540" y="2550347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0"/>
                  </a:moveTo>
                  <a:cubicBezTo>
                    <a:pt x="752" y="0"/>
                    <a:pt x="0" y="926"/>
                    <a:pt x="0" y="2067"/>
                  </a:cubicBezTo>
                  <a:cubicBezTo>
                    <a:pt x="0" y="3209"/>
                    <a:pt x="752" y="4134"/>
                    <a:pt x="1679" y="4134"/>
                  </a:cubicBezTo>
                  <a:cubicBezTo>
                    <a:pt x="2605" y="4134"/>
                    <a:pt x="3358" y="3209"/>
                    <a:pt x="3358" y="2067"/>
                  </a:cubicBezTo>
                  <a:cubicBezTo>
                    <a:pt x="3358" y="926"/>
                    <a:pt x="2605" y="0"/>
                    <a:pt x="1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315;p41">
              <a:extLst>
                <a:ext uri="{FF2B5EF4-FFF2-40B4-BE49-F238E27FC236}">
                  <a16:creationId xmlns:a16="http://schemas.microsoft.com/office/drawing/2014/main" id="{CDF554FE-036B-194F-8CDD-A916450C5996}"/>
                </a:ext>
              </a:extLst>
            </p:cNvPr>
            <p:cNvSpPr/>
            <p:nvPr/>
          </p:nvSpPr>
          <p:spPr>
            <a:xfrm>
              <a:off x="1349532" y="2544995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1"/>
                  </a:moveTo>
                  <a:cubicBezTo>
                    <a:pt x="737" y="1"/>
                    <a:pt x="0" y="908"/>
                    <a:pt x="0" y="2067"/>
                  </a:cubicBezTo>
                  <a:cubicBezTo>
                    <a:pt x="0" y="3226"/>
                    <a:pt x="737" y="4135"/>
                    <a:pt x="1679" y="4135"/>
                  </a:cubicBezTo>
                  <a:cubicBezTo>
                    <a:pt x="2621" y="4135"/>
                    <a:pt x="3358" y="3227"/>
                    <a:pt x="3358" y="2067"/>
                  </a:cubicBezTo>
                  <a:cubicBezTo>
                    <a:pt x="3358" y="908"/>
                    <a:pt x="2621" y="1"/>
                    <a:pt x="16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316;p41">
              <a:extLst>
                <a:ext uri="{FF2B5EF4-FFF2-40B4-BE49-F238E27FC236}">
                  <a16:creationId xmlns:a16="http://schemas.microsoft.com/office/drawing/2014/main" id="{92B94031-480C-264A-BA7C-4ADF749A89BF}"/>
                </a:ext>
              </a:extLst>
            </p:cNvPr>
            <p:cNvSpPr/>
            <p:nvPr/>
          </p:nvSpPr>
          <p:spPr>
            <a:xfrm>
              <a:off x="891532" y="2489185"/>
              <a:ext cx="855063" cy="877626"/>
            </a:xfrm>
            <a:custGeom>
              <a:avLst/>
              <a:gdLst/>
              <a:ahLst/>
              <a:cxnLst/>
              <a:rect l="l" t="t" r="r" b="b"/>
              <a:pathLst>
                <a:path w="49533" h="50840" extrusionOk="0">
                  <a:moveTo>
                    <a:pt x="27807" y="20354"/>
                  </a:moveTo>
                  <a:cubicBezTo>
                    <a:pt x="28755" y="20354"/>
                    <a:pt x="29592" y="20595"/>
                    <a:pt x="30192" y="21055"/>
                  </a:cubicBezTo>
                  <a:cubicBezTo>
                    <a:pt x="30342" y="21173"/>
                    <a:pt x="30481" y="21306"/>
                    <a:pt x="30607" y="21450"/>
                  </a:cubicBezTo>
                  <a:lnTo>
                    <a:pt x="24031" y="21572"/>
                  </a:lnTo>
                  <a:cubicBezTo>
                    <a:pt x="25029" y="20909"/>
                    <a:pt x="26173" y="20453"/>
                    <a:pt x="27442" y="20366"/>
                  </a:cubicBezTo>
                  <a:cubicBezTo>
                    <a:pt x="27565" y="20358"/>
                    <a:pt x="27687" y="20354"/>
                    <a:pt x="27807" y="20354"/>
                  </a:cubicBezTo>
                  <a:close/>
                  <a:moveTo>
                    <a:pt x="31531" y="23120"/>
                  </a:moveTo>
                  <a:cubicBezTo>
                    <a:pt x="31606" y="23329"/>
                    <a:pt x="31677" y="23543"/>
                    <a:pt x="31742" y="23765"/>
                  </a:cubicBezTo>
                  <a:cubicBezTo>
                    <a:pt x="29811" y="23841"/>
                    <a:pt x="27870" y="23879"/>
                    <a:pt x="25930" y="23879"/>
                  </a:cubicBezTo>
                  <a:cubicBezTo>
                    <a:pt x="24506" y="23879"/>
                    <a:pt x="23083" y="23858"/>
                    <a:pt x="21664" y="23817"/>
                  </a:cubicBezTo>
                  <a:cubicBezTo>
                    <a:pt x="21801" y="23639"/>
                    <a:pt x="21947" y="23463"/>
                    <a:pt x="22097" y="23291"/>
                  </a:cubicBezTo>
                  <a:lnTo>
                    <a:pt x="22097" y="23290"/>
                  </a:lnTo>
                  <a:cubicBezTo>
                    <a:pt x="22108" y="23290"/>
                    <a:pt x="22117" y="23293"/>
                    <a:pt x="22127" y="23293"/>
                  </a:cubicBezTo>
                  <a:lnTo>
                    <a:pt x="22144" y="23293"/>
                  </a:lnTo>
                  <a:lnTo>
                    <a:pt x="31531" y="23120"/>
                  </a:lnTo>
                  <a:close/>
                  <a:moveTo>
                    <a:pt x="36354" y="11473"/>
                  </a:moveTo>
                  <a:lnTo>
                    <a:pt x="36354" y="11473"/>
                  </a:lnTo>
                  <a:cubicBezTo>
                    <a:pt x="38718" y="12308"/>
                    <a:pt x="40925" y="13432"/>
                    <a:pt x="42821" y="14462"/>
                  </a:cubicBezTo>
                  <a:cubicBezTo>
                    <a:pt x="44691" y="15477"/>
                    <a:pt x="46594" y="16618"/>
                    <a:pt x="47502" y="18422"/>
                  </a:cubicBezTo>
                  <a:cubicBezTo>
                    <a:pt x="47713" y="18841"/>
                    <a:pt x="47787" y="19182"/>
                    <a:pt x="47715" y="19410"/>
                  </a:cubicBezTo>
                  <a:cubicBezTo>
                    <a:pt x="47617" y="19720"/>
                    <a:pt x="47176" y="19904"/>
                    <a:pt x="46771" y="19904"/>
                  </a:cubicBezTo>
                  <a:cubicBezTo>
                    <a:pt x="46701" y="19904"/>
                    <a:pt x="46632" y="19898"/>
                    <a:pt x="46567" y="19887"/>
                  </a:cubicBezTo>
                  <a:cubicBezTo>
                    <a:pt x="46280" y="19839"/>
                    <a:pt x="46113" y="19806"/>
                    <a:pt x="45959" y="19744"/>
                  </a:cubicBezTo>
                  <a:cubicBezTo>
                    <a:pt x="45917" y="19714"/>
                    <a:pt x="45878" y="19683"/>
                    <a:pt x="45833" y="19653"/>
                  </a:cubicBezTo>
                  <a:lnTo>
                    <a:pt x="45830" y="19652"/>
                  </a:lnTo>
                  <a:cubicBezTo>
                    <a:pt x="45616" y="19508"/>
                    <a:pt x="45399" y="19368"/>
                    <a:pt x="45185" y="19235"/>
                  </a:cubicBezTo>
                  <a:cubicBezTo>
                    <a:pt x="45046" y="19147"/>
                    <a:pt x="44890" y="19105"/>
                    <a:pt x="44736" y="19105"/>
                  </a:cubicBezTo>
                  <a:cubicBezTo>
                    <a:pt x="44467" y="19105"/>
                    <a:pt x="44204" y="19233"/>
                    <a:pt x="44041" y="19471"/>
                  </a:cubicBezTo>
                  <a:cubicBezTo>
                    <a:pt x="43785" y="19844"/>
                    <a:pt x="43868" y="20353"/>
                    <a:pt x="44231" y="20623"/>
                  </a:cubicBezTo>
                  <a:cubicBezTo>
                    <a:pt x="44576" y="20880"/>
                    <a:pt x="44825" y="21058"/>
                    <a:pt x="45085" y="21194"/>
                  </a:cubicBezTo>
                  <a:cubicBezTo>
                    <a:pt x="45923" y="21810"/>
                    <a:pt x="46207" y="22382"/>
                    <a:pt x="46178" y="22725"/>
                  </a:cubicBezTo>
                  <a:cubicBezTo>
                    <a:pt x="46163" y="22914"/>
                    <a:pt x="46045" y="23060"/>
                    <a:pt x="45830" y="23158"/>
                  </a:cubicBezTo>
                  <a:cubicBezTo>
                    <a:pt x="45685" y="23223"/>
                    <a:pt x="45494" y="23263"/>
                    <a:pt x="45266" y="23263"/>
                  </a:cubicBezTo>
                  <a:cubicBezTo>
                    <a:pt x="44747" y="23263"/>
                    <a:pt x="44035" y="23055"/>
                    <a:pt x="43230" y="22458"/>
                  </a:cubicBezTo>
                  <a:cubicBezTo>
                    <a:pt x="43080" y="22346"/>
                    <a:pt x="42904" y="22292"/>
                    <a:pt x="42729" y="22292"/>
                  </a:cubicBezTo>
                  <a:cubicBezTo>
                    <a:pt x="42487" y="22292"/>
                    <a:pt x="42248" y="22397"/>
                    <a:pt x="42081" y="22596"/>
                  </a:cubicBezTo>
                  <a:cubicBezTo>
                    <a:pt x="41795" y="22938"/>
                    <a:pt x="41825" y="23444"/>
                    <a:pt x="42151" y="23750"/>
                  </a:cubicBezTo>
                  <a:cubicBezTo>
                    <a:pt x="42992" y="24539"/>
                    <a:pt x="43622" y="25764"/>
                    <a:pt x="43134" y="26484"/>
                  </a:cubicBezTo>
                  <a:cubicBezTo>
                    <a:pt x="42902" y="26828"/>
                    <a:pt x="42452" y="26978"/>
                    <a:pt x="41990" y="26978"/>
                  </a:cubicBezTo>
                  <a:cubicBezTo>
                    <a:pt x="41712" y="26978"/>
                    <a:pt x="41430" y="26924"/>
                    <a:pt x="41187" y="26824"/>
                  </a:cubicBezTo>
                  <a:cubicBezTo>
                    <a:pt x="40395" y="26500"/>
                    <a:pt x="39723" y="25788"/>
                    <a:pt x="39128" y="25121"/>
                  </a:cubicBezTo>
                  <a:cubicBezTo>
                    <a:pt x="39128" y="20463"/>
                    <a:pt x="38162" y="15786"/>
                    <a:pt x="36354" y="11473"/>
                  </a:cubicBezTo>
                  <a:close/>
                  <a:moveTo>
                    <a:pt x="32164" y="25436"/>
                  </a:moveTo>
                  <a:cubicBezTo>
                    <a:pt x="32294" y="25989"/>
                    <a:pt x="32426" y="26564"/>
                    <a:pt x="32549" y="27154"/>
                  </a:cubicBezTo>
                  <a:cubicBezTo>
                    <a:pt x="32264" y="27155"/>
                    <a:pt x="31979" y="27155"/>
                    <a:pt x="31694" y="27155"/>
                  </a:cubicBezTo>
                  <a:cubicBezTo>
                    <a:pt x="27796" y="27155"/>
                    <a:pt x="23863" y="27070"/>
                    <a:pt x="19966" y="26899"/>
                  </a:cubicBezTo>
                  <a:cubicBezTo>
                    <a:pt x="20132" y="26473"/>
                    <a:pt x="20312" y="26051"/>
                    <a:pt x="20518" y="25640"/>
                  </a:cubicBezTo>
                  <a:cubicBezTo>
                    <a:pt x="20546" y="25585"/>
                    <a:pt x="20577" y="25531"/>
                    <a:pt x="20605" y="25476"/>
                  </a:cubicBezTo>
                  <a:cubicBezTo>
                    <a:pt x="22365" y="25538"/>
                    <a:pt x="24132" y="25571"/>
                    <a:pt x="25905" y="25572"/>
                  </a:cubicBezTo>
                  <a:cubicBezTo>
                    <a:pt x="27997" y="25572"/>
                    <a:pt x="30086" y="25523"/>
                    <a:pt x="32164" y="25436"/>
                  </a:cubicBezTo>
                  <a:close/>
                  <a:moveTo>
                    <a:pt x="12980" y="13440"/>
                  </a:moveTo>
                  <a:lnTo>
                    <a:pt x="12980" y="13440"/>
                  </a:lnTo>
                  <a:cubicBezTo>
                    <a:pt x="11501" y="17068"/>
                    <a:pt x="10598" y="20709"/>
                    <a:pt x="10553" y="23327"/>
                  </a:cubicBezTo>
                  <a:cubicBezTo>
                    <a:pt x="10523" y="25054"/>
                    <a:pt x="10667" y="26518"/>
                    <a:pt x="10994" y="27824"/>
                  </a:cubicBezTo>
                  <a:cubicBezTo>
                    <a:pt x="10961" y="27869"/>
                    <a:pt x="10929" y="27911"/>
                    <a:pt x="10897" y="27956"/>
                  </a:cubicBezTo>
                  <a:cubicBezTo>
                    <a:pt x="10074" y="29075"/>
                    <a:pt x="9468" y="29830"/>
                    <a:pt x="8723" y="29830"/>
                  </a:cubicBezTo>
                  <a:cubicBezTo>
                    <a:pt x="8681" y="29830"/>
                    <a:pt x="8639" y="29827"/>
                    <a:pt x="8597" y="29823"/>
                  </a:cubicBezTo>
                  <a:cubicBezTo>
                    <a:pt x="8141" y="29776"/>
                    <a:pt x="7846" y="29575"/>
                    <a:pt x="7669" y="29195"/>
                  </a:cubicBezTo>
                  <a:cubicBezTo>
                    <a:pt x="7341" y="28491"/>
                    <a:pt x="7500" y="27414"/>
                    <a:pt x="7864" y="26704"/>
                  </a:cubicBezTo>
                  <a:cubicBezTo>
                    <a:pt x="7930" y="26602"/>
                    <a:pt x="7992" y="26497"/>
                    <a:pt x="8051" y="26389"/>
                  </a:cubicBezTo>
                  <a:cubicBezTo>
                    <a:pt x="8268" y="25994"/>
                    <a:pt x="8137" y="25498"/>
                    <a:pt x="7753" y="25263"/>
                  </a:cubicBezTo>
                  <a:cubicBezTo>
                    <a:pt x="7616" y="25180"/>
                    <a:pt x="7464" y="25139"/>
                    <a:pt x="7313" y="25139"/>
                  </a:cubicBezTo>
                  <a:cubicBezTo>
                    <a:pt x="7043" y="25139"/>
                    <a:pt x="6777" y="25270"/>
                    <a:pt x="6615" y="25510"/>
                  </a:cubicBezTo>
                  <a:cubicBezTo>
                    <a:pt x="6546" y="25611"/>
                    <a:pt x="6480" y="25719"/>
                    <a:pt x="6418" y="25835"/>
                  </a:cubicBezTo>
                  <a:cubicBezTo>
                    <a:pt x="5747" y="26854"/>
                    <a:pt x="4711" y="27369"/>
                    <a:pt x="3952" y="27369"/>
                  </a:cubicBezTo>
                  <a:cubicBezTo>
                    <a:pt x="3906" y="27369"/>
                    <a:pt x="3860" y="27367"/>
                    <a:pt x="3816" y="27363"/>
                  </a:cubicBezTo>
                  <a:cubicBezTo>
                    <a:pt x="3696" y="27353"/>
                    <a:pt x="3410" y="27310"/>
                    <a:pt x="3352" y="27136"/>
                  </a:cubicBezTo>
                  <a:cubicBezTo>
                    <a:pt x="3246" y="26823"/>
                    <a:pt x="3523" y="25799"/>
                    <a:pt x="5321" y="24151"/>
                  </a:cubicBezTo>
                  <a:cubicBezTo>
                    <a:pt x="5337" y="24137"/>
                    <a:pt x="5354" y="24122"/>
                    <a:pt x="5368" y="24107"/>
                  </a:cubicBezTo>
                  <a:cubicBezTo>
                    <a:pt x="5688" y="23789"/>
                    <a:pt x="5700" y="23276"/>
                    <a:pt x="5397" y="22943"/>
                  </a:cubicBezTo>
                  <a:cubicBezTo>
                    <a:pt x="5231" y="22761"/>
                    <a:pt x="5003" y="22667"/>
                    <a:pt x="4773" y="22667"/>
                  </a:cubicBezTo>
                  <a:cubicBezTo>
                    <a:pt x="4584" y="22667"/>
                    <a:pt x="4394" y="22731"/>
                    <a:pt x="4237" y="22860"/>
                  </a:cubicBezTo>
                  <a:cubicBezTo>
                    <a:pt x="4082" y="22929"/>
                    <a:pt x="3795" y="22967"/>
                    <a:pt x="3476" y="22967"/>
                  </a:cubicBezTo>
                  <a:cubicBezTo>
                    <a:pt x="2879" y="22967"/>
                    <a:pt x="2167" y="22835"/>
                    <a:pt x="1979" y="22532"/>
                  </a:cubicBezTo>
                  <a:cubicBezTo>
                    <a:pt x="1971" y="22520"/>
                    <a:pt x="1301" y="21297"/>
                    <a:pt x="6621" y="17339"/>
                  </a:cubicBezTo>
                  <a:cubicBezTo>
                    <a:pt x="8566" y="15891"/>
                    <a:pt x="10593" y="14766"/>
                    <a:pt x="12739" y="13575"/>
                  </a:cubicBezTo>
                  <a:cubicBezTo>
                    <a:pt x="12820" y="13530"/>
                    <a:pt x="12900" y="13484"/>
                    <a:pt x="12980" y="13440"/>
                  </a:cubicBezTo>
                  <a:close/>
                  <a:moveTo>
                    <a:pt x="19415" y="28565"/>
                  </a:moveTo>
                  <a:cubicBezTo>
                    <a:pt x="23471" y="28750"/>
                    <a:pt x="27573" y="28845"/>
                    <a:pt x="31634" y="28845"/>
                  </a:cubicBezTo>
                  <a:cubicBezTo>
                    <a:pt x="32041" y="28845"/>
                    <a:pt x="32449" y="28844"/>
                    <a:pt x="32856" y="28842"/>
                  </a:cubicBezTo>
                  <a:cubicBezTo>
                    <a:pt x="32951" y="29457"/>
                    <a:pt x="33023" y="30082"/>
                    <a:pt x="33062" y="30707"/>
                  </a:cubicBezTo>
                  <a:lnTo>
                    <a:pt x="18964" y="30441"/>
                  </a:lnTo>
                  <a:cubicBezTo>
                    <a:pt x="19090" y="29807"/>
                    <a:pt x="19240" y="29182"/>
                    <a:pt x="19415" y="28565"/>
                  </a:cubicBezTo>
                  <a:close/>
                  <a:moveTo>
                    <a:pt x="25414" y="1690"/>
                  </a:moveTo>
                  <a:cubicBezTo>
                    <a:pt x="27519" y="1690"/>
                    <a:pt x="29583" y="3235"/>
                    <a:pt x="31726" y="6414"/>
                  </a:cubicBezTo>
                  <a:cubicBezTo>
                    <a:pt x="35428" y="11906"/>
                    <a:pt x="37458" y="18577"/>
                    <a:pt x="37442" y="25200"/>
                  </a:cubicBezTo>
                  <a:cubicBezTo>
                    <a:pt x="37438" y="27375"/>
                    <a:pt x="37195" y="29044"/>
                    <a:pt x="36677" y="30452"/>
                  </a:cubicBezTo>
                  <a:cubicBezTo>
                    <a:pt x="36234" y="31656"/>
                    <a:pt x="35530" y="32760"/>
                    <a:pt x="34638" y="33714"/>
                  </a:cubicBezTo>
                  <a:cubicBezTo>
                    <a:pt x="35104" y="30547"/>
                    <a:pt x="34336" y="27286"/>
                    <a:pt x="33693" y="24577"/>
                  </a:cubicBezTo>
                  <a:cubicBezTo>
                    <a:pt x="33243" y="22673"/>
                    <a:pt x="32715" y="20868"/>
                    <a:pt x="31218" y="19720"/>
                  </a:cubicBezTo>
                  <a:cubicBezTo>
                    <a:pt x="30329" y="19036"/>
                    <a:pt x="29141" y="18668"/>
                    <a:pt x="27827" y="18668"/>
                  </a:cubicBezTo>
                  <a:cubicBezTo>
                    <a:pt x="27662" y="18668"/>
                    <a:pt x="27496" y="18674"/>
                    <a:pt x="27327" y="18686"/>
                  </a:cubicBezTo>
                  <a:cubicBezTo>
                    <a:pt x="23357" y="18956"/>
                    <a:pt x="20428" y="22065"/>
                    <a:pt x="19012" y="24885"/>
                  </a:cubicBezTo>
                  <a:cubicBezTo>
                    <a:pt x="17630" y="27636"/>
                    <a:pt x="17126" y="30748"/>
                    <a:pt x="16764" y="33618"/>
                  </a:cubicBezTo>
                  <a:cubicBezTo>
                    <a:pt x="16190" y="33120"/>
                    <a:pt x="15651" y="32584"/>
                    <a:pt x="15151" y="32011"/>
                  </a:cubicBezTo>
                  <a:cubicBezTo>
                    <a:pt x="14203" y="30925"/>
                    <a:pt x="13528" y="29877"/>
                    <a:pt x="13083" y="28811"/>
                  </a:cubicBezTo>
                  <a:cubicBezTo>
                    <a:pt x="12469" y="27333"/>
                    <a:pt x="12201" y="25601"/>
                    <a:pt x="12240" y="23357"/>
                  </a:cubicBezTo>
                  <a:cubicBezTo>
                    <a:pt x="12372" y="15825"/>
                    <a:pt x="19397" y="1690"/>
                    <a:pt x="25414" y="1690"/>
                  </a:cubicBezTo>
                  <a:close/>
                  <a:moveTo>
                    <a:pt x="18673" y="32122"/>
                  </a:moveTo>
                  <a:lnTo>
                    <a:pt x="33074" y="32393"/>
                  </a:lnTo>
                  <a:cubicBezTo>
                    <a:pt x="33038" y="33102"/>
                    <a:pt x="32943" y="33805"/>
                    <a:pt x="32769" y="34489"/>
                  </a:cubicBezTo>
                  <a:cubicBezTo>
                    <a:pt x="32135" y="34501"/>
                    <a:pt x="31501" y="34507"/>
                    <a:pt x="30867" y="34507"/>
                  </a:cubicBezTo>
                  <a:cubicBezTo>
                    <a:pt x="26717" y="34507"/>
                    <a:pt x="22570" y="34242"/>
                    <a:pt x="18452" y="33710"/>
                  </a:cubicBezTo>
                  <a:cubicBezTo>
                    <a:pt x="18520" y="33182"/>
                    <a:pt x="18593" y="32652"/>
                    <a:pt x="18673" y="32122"/>
                  </a:cubicBezTo>
                  <a:close/>
                  <a:moveTo>
                    <a:pt x="19476" y="35526"/>
                  </a:moveTo>
                  <a:lnTo>
                    <a:pt x="19476" y="35526"/>
                  </a:lnTo>
                  <a:cubicBezTo>
                    <a:pt x="23250" y="35964"/>
                    <a:pt x="27062" y="36198"/>
                    <a:pt x="30863" y="36198"/>
                  </a:cubicBezTo>
                  <a:cubicBezTo>
                    <a:pt x="30984" y="36198"/>
                    <a:pt x="31103" y="36193"/>
                    <a:pt x="31223" y="36193"/>
                  </a:cubicBezTo>
                  <a:cubicBezTo>
                    <a:pt x="29820" y="36863"/>
                    <a:pt x="28268" y="37272"/>
                    <a:pt x="26668" y="37335"/>
                  </a:cubicBezTo>
                  <a:cubicBezTo>
                    <a:pt x="26507" y="37342"/>
                    <a:pt x="26346" y="37345"/>
                    <a:pt x="26185" y="37345"/>
                  </a:cubicBezTo>
                  <a:cubicBezTo>
                    <a:pt x="23897" y="37345"/>
                    <a:pt x="21585" y="36700"/>
                    <a:pt x="19476" y="35526"/>
                  </a:cubicBezTo>
                  <a:close/>
                  <a:moveTo>
                    <a:pt x="25414" y="1"/>
                  </a:moveTo>
                  <a:cubicBezTo>
                    <a:pt x="21076" y="1"/>
                    <a:pt x="16902" y="5144"/>
                    <a:pt x="14088" y="10954"/>
                  </a:cubicBezTo>
                  <a:cubicBezTo>
                    <a:pt x="13982" y="10968"/>
                    <a:pt x="13881" y="11002"/>
                    <a:pt x="13787" y="11054"/>
                  </a:cubicBezTo>
                  <a:cubicBezTo>
                    <a:pt x="13162" y="11410"/>
                    <a:pt x="12540" y="11755"/>
                    <a:pt x="11922" y="12098"/>
                  </a:cubicBezTo>
                  <a:cubicBezTo>
                    <a:pt x="9726" y="13317"/>
                    <a:pt x="7650" y="14470"/>
                    <a:pt x="5615" y="15984"/>
                  </a:cubicBezTo>
                  <a:cubicBezTo>
                    <a:pt x="1697" y="18900"/>
                    <a:pt x="1" y="21035"/>
                    <a:pt x="278" y="22702"/>
                  </a:cubicBezTo>
                  <a:cubicBezTo>
                    <a:pt x="414" y="23517"/>
                    <a:pt x="1012" y="24133"/>
                    <a:pt x="1961" y="24439"/>
                  </a:cubicBezTo>
                  <a:cubicBezTo>
                    <a:pt x="2179" y="24506"/>
                    <a:pt x="2402" y="24558"/>
                    <a:pt x="2628" y="24591"/>
                  </a:cubicBezTo>
                  <a:cubicBezTo>
                    <a:pt x="1575" y="26011"/>
                    <a:pt x="1536" y="27021"/>
                    <a:pt x="1756" y="27674"/>
                  </a:cubicBezTo>
                  <a:cubicBezTo>
                    <a:pt x="2017" y="28447"/>
                    <a:pt x="2732" y="28958"/>
                    <a:pt x="3668" y="29041"/>
                  </a:cubicBezTo>
                  <a:cubicBezTo>
                    <a:pt x="3759" y="29050"/>
                    <a:pt x="3853" y="29054"/>
                    <a:pt x="3949" y="29054"/>
                  </a:cubicBezTo>
                  <a:cubicBezTo>
                    <a:pt x="4522" y="29054"/>
                    <a:pt x="5176" y="28900"/>
                    <a:pt x="5818" y="28577"/>
                  </a:cubicBezTo>
                  <a:cubicBezTo>
                    <a:pt x="5848" y="29039"/>
                    <a:pt x="5949" y="29493"/>
                    <a:pt x="6142" y="29905"/>
                  </a:cubicBezTo>
                  <a:cubicBezTo>
                    <a:pt x="6569" y="30823"/>
                    <a:pt x="7380" y="31390"/>
                    <a:pt x="8424" y="31498"/>
                  </a:cubicBezTo>
                  <a:cubicBezTo>
                    <a:pt x="8527" y="31509"/>
                    <a:pt x="8629" y="31515"/>
                    <a:pt x="8731" y="31515"/>
                  </a:cubicBezTo>
                  <a:cubicBezTo>
                    <a:pt x="10009" y="31515"/>
                    <a:pt x="10921" y="30659"/>
                    <a:pt x="11662" y="29737"/>
                  </a:cubicBezTo>
                  <a:cubicBezTo>
                    <a:pt x="12173" y="30875"/>
                    <a:pt x="12895" y="31985"/>
                    <a:pt x="13882" y="33117"/>
                  </a:cubicBezTo>
                  <a:cubicBezTo>
                    <a:pt x="15488" y="34962"/>
                    <a:pt x="17419" y="36426"/>
                    <a:pt x="19504" y="37437"/>
                  </a:cubicBezTo>
                  <a:cubicBezTo>
                    <a:pt x="19465" y="38667"/>
                    <a:pt x="19427" y="41015"/>
                    <a:pt x="19389" y="43294"/>
                  </a:cubicBezTo>
                  <a:cubicBezTo>
                    <a:pt x="19374" y="44240"/>
                    <a:pt x="19358" y="45199"/>
                    <a:pt x="19343" y="46083"/>
                  </a:cubicBezTo>
                  <a:cubicBezTo>
                    <a:pt x="18265" y="46695"/>
                    <a:pt x="17026" y="48017"/>
                    <a:pt x="16269" y="48894"/>
                  </a:cubicBezTo>
                  <a:cubicBezTo>
                    <a:pt x="15961" y="49246"/>
                    <a:pt x="15999" y="49781"/>
                    <a:pt x="16353" y="50086"/>
                  </a:cubicBezTo>
                  <a:cubicBezTo>
                    <a:pt x="16513" y="50224"/>
                    <a:pt x="16709" y="50292"/>
                    <a:pt x="16904" y="50292"/>
                  </a:cubicBezTo>
                  <a:cubicBezTo>
                    <a:pt x="17142" y="50292"/>
                    <a:pt x="17379" y="50191"/>
                    <a:pt x="17546" y="49995"/>
                  </a:cubicBezTo>
                  <a:cubicBezTo>
                    <a:pt x="18126" y="49323"/>
                    <a:pt x="18766" y="48678"/>
                    <a:pt x="19301" y="48200"/>
                  </a:cubicBezTo>
                  <a:lnTo>
                    <a:pt x="19301" y="48200"/>
                  </a:lnTo>
                  <a:cubicBezTo>
                    <a:pt x="19289" y="48693"/>
                    <a:pt x="19278" y="49110"/>
                    <a:pt x="19267" y="49413"/>
                  </a:cubicBezTo>
                  <a:cubicBezTo>
                    <a:pt x="19249" y="49878"/>
                    <a:pt x="19613" y="50269"/>
                    <a:pt x="20078" y="50287"/>
                  </a:cubicBezTo>
                  <a:lnTo>
                    <a:pt x="20110" y="50287"/>
                  </a:lnTo>
                  <a:cubicBezTo>
                    <a:pt x="20563" y="50287"/>
                    <a:pt x="20935" y="49928"/>
                    <a:pt x="20952" y="49475"/>
                  </a:cubicBezTo>
                  <a:cubicBezTo>
                    <a:pt x="20961" y="49224"/>
                    <a:pt x="20970" y="48896"/>
                    <a:pt x="20980" y="48514"/>
                  </a:cubicBezTo>
                  <a:cubicBezTo>
                    <a:pt x="21270" y="49083"/>
                    <a:pt x="21520" y="49671"/>
                    <a:pt x="21732" y="50273"/>
                  </a:cubicBezTo>
                  <a:cubicBezTo>
                    <a:pt x="21849" y="50612"/>
                    <a:pt x="22168" y="50839"/>
                    <a:pt x="22528" y="50839"/>
                  </a:cubicBezTo>
                  <a:cubicBezTo>
                    <a:pt x="22621" y="50839"/>
                    <a:pt x="22715" y="50823"/>
                    <a:pt x="22804" y="50792"/>
                  </a:cubicBezTo>
                  <a:cubicBezTo>
                    <a:pt x="23244" y="50640"/>
                    <a:pt x="23476" y="50159"/>
                    <a:pt x="23324" y="49720"/>
                  </a:cubicBezTo>
                  <a:cubicBezTo>
                    <a:pt x="22806" y="48232"/>
                    <a:pt x="22021" y="46512"/>
                    <a:pt x="21031" y="45943"/>
                  </a:cubicBezTo>
                  <a:cubicBezTo>
                    <a:pt x="21046" y="45104"/>
                    <a:pt x="21060" y="44207"/>
                    <a:pt x="21075" y="43320"/>
                  </a:cubicBezTo>
                  <a:cubicBezTo>
                    <a:pt x="21106" y="41401"/>
                    <a:pt x="21138" y="39434"/>
                    <a:pt x="21171" y="38137"/>
                  </a:cubicBezTo>
                  <a:cubicBezTo>
                    <a:pt x="22805" y="38718"/>
                    <a:pt x="24505" y="39028"/>
                    <a:pt x="26194" y="39028"/>
                  </a:cubicBezTo>
                  <a:cubicBezTo>
                    <a:pt x="26375" y="39028"/>
                    <a:pt x="26556" y="39023"/>
                    <a:pt x="26737" y="39017"/>
                  </a:cubicBezTo>
                  <a:cubicBezTo>
                    <a:pt x="27795" y="38975"/>
                    <a:pt x="28835" y="38796"/>
                    <a:pt x="29836" y="38508"/>
                  </a:cubicBezTo>
                  <a:lnTo>
                    <a:pt x="29836" y="38508"/>
                  </a:lnTo>
                  <a:cubicBezTo>
                    <a:pt x="29802" y="39718"/>
                    <a:pt x="29769" y="41494"/>
                    <a:pt x="29737" y="43232"/>
                  </a:cubicBezTo>
                  <a:cubicBezTo>
                    <a:pt x="29722" y="44019"/>
                    <a:pt x="29707" y="44814"/>
                    <a:pt x="29692" y="45562"/>
                  </a:cubicBezTo>
                  <a:cubicBezTo>
                    <a:pt x="28591" y="46146"/>
                    <a:pt x="27297" y="47520"/>
                    <a:pt x="26516" y="48426"/>
                  </a:cubicBezTo>
                  <a:cubicBezTo>
                    <a:pt x="26205" y="48778"/>
                    <a:pt x="26242" y="49316"/>
                    <a:pt x="26597" y="49622"/>
                  </a:cubicBezTo>
                  <a:cubicBezTo>
                    <a:pt x="26756" y="49760"/>
                    <a:pt x="26952" y="49827"/>
                    <a:pt x="27147" y="49827"/>
                  </a:cubicBezTo>
                  <a:cubicBezTo>
                    <a:pt x="27387" y="49827"/>
                    <a:pt x="27626" y="49725"/>
                    <a:pt x="27793" y="49528"/>
                  </a:cubicBezTo>
                  <a:cubicBezTo>
                    <a:pt x="28408" y="48814"/>
                    <a:pt x="29092" y="48130"/>
                    <a:pt x="29645" y="47647"/>
                  </a:cubicBezTo>
                  <a:lnTo>
                    <a:pt x="29645" y="47647"/>
                  </a:lnTo>
                  <a:cubicBezTo>
                    <a:pt x="29634" y="48053"/>
                    <a:pt x="29624" y="48409"/>
                    <a:pt x="29613" y="48690"/>
                  </a:cubicBezTo>
                  <a:cubicBezTo>
                    <a:pt x="29596" y="49156"/>
                    <a:pt x="29959" y="49546"/>
                    <a:pt x="30425" y="49564"/>
                  </a:cubicBezTo>
                  <a:lnTo>
                    <a:pt x="30457" y="49564"/>
                  </a:lnTo>
                  <a:cubicBezTo>
                    <a:pt x="30910" y="49563"/>
                    <a:pt x="31282" y="49205"/>
                    <a:pt x="31299" y="48753"/>
                  </a:cubicBezTo>
                  <a:cubicBezTo>
                    <a:pt x="31304" y="48599"/>
                    <a:pt x="31310" y="48420"/>
                    <a:pt x="31315" y="48227"/>
                  </a:cubicBezTo>
                  <a:cubicBezTo>
                    <a:pt x="31568" y="48740"/>
                    <a:pt x="31790" y="49267"/>
                    <a:pt x="31979" y="49807"/>
                  </a:cubicBezTo>
                  <a:cubicBezTo>
                    <a:pt x="32097" y="50145"/>
                    <a:pt x="32416" y="50373"/>
                    <a:pt x="32775" y="50373"/>
                  </a:cubicBezTo>
                  <a:cubicBezTo>
                    <a:pt x="32870" y="50373"/>
                    <a:pt x="32963" y="50357"/>
                    <a:pt x="33052" y="50326"/>
                  </a:cubicBezTo>
                  <a:cubicBezTo>
                    <a:pt x="33492" y="50172"/>
                    <a:pt x="33725" y="49692"/>
                    <a:pt x="33572" y="49253"/>
                  </a:cubicBezTo>
                  <a:cubicBezTo>
                    <a:pt x="33072" y="47815"/>
                    <a:pt x="32322" y="46162"/>
                    <a:pt x="31378" y="45540"/>
                  </a:cubicBezTo>
                  <a:cubicBezTo>
                    <a:pt x="31393" y="44807"/>
                    <a:pt x="31408" y="44031"/>
                    <a:pt x="31422" y="43263"/>
                  </a:cubicBezTo>
                  <a:cubicBezTo>
                    <a:pt x="31461" y="41171"/>
                    <a:pt x="31502" y="39015"/>
                    <a:pt x="31542" y="37892"/>
                  </a:cubicBezTo>
                  <a:cubicBezTo>
                    <a:pt x="34631" y="36535"/>
                    <a:pt x="37146" y="34061"/>
                    <a:pt x="38261" y="31031"/>
                  </a:cubicBezTo>
                  <a:cubicBezTo>
                    <a:pt x="38709" y="29813"/>
                    <a:pt x="38925" y="28552"/>
                    <a:pt x="39031" y="27412"/>
                  </a:cubicBezTo>
                  <a:cubicBezTo>
                    <a:pt x="39476" y="27797"/>
                    <a:pt x="39976" y="28146"/>
                    <a:pt x="40550" y="28381"/>
                  </a:cubicBezTo>
                  <a:cubicBezTo>
                    <a:pt x="40981" y="28558"/>
                    <a:pt x="41480" y="28656"/>
                    <a:pt x="41983" y="28656"/>
                  </a:cubicBezTo>
                  <a:cubicBezTo>
                    <a:pt x="42953" y="28656"/>
                    <a:pt x="43945" y="28291"/>
                    <a:pt x="44533" y="27426"/>
                  </a:cubicBezTo>
                  <a:cubicBezTo>
                    <a:pt x="45057" y="26651"/>
                    <a:pt x="45108" y="25773"/>
                    <a:pt x="44861" y="24926"/>
                  </a:cubicBezTo>
                  <a:lnTo>
                    <a:pt x="44861" y="24926"/>
                  </a:lnTo>
                  <a:cubicBezTo>
                    <a:pt x="44999" y="24942"/>
                    <a:pt x="45135" y="24949"/>
                    <a:pt x="45269" y="24949"/>
                  </a:cubicBezTo>
                  <a:cubicBezTo>
                    <a:pt x="45717" y="24949"/>
                    <a:pt x="46141" y="24863"/>
                    <a:pt x="46526" y="24689"/>
                  </a:cubicBezTo>
                  <a:cubicBezTo>
                    <a:pt x="47294" y="24342"/>
                    <a:pt x="47793" y="23659"/>
                    <a:pt x="47861" y="22861"/>
                  </a:cubicBezTo>
                  <a:cubicBezTo>
                    <a:pt x="47888" y="22532"/>
                    <a:pt x="47853" y="22044"/>
                    <a:pt x="47571" y="21477"/>
                  </a:cubicBezTo>
                  <a:cubicBezTo>
                    <a:pt x="48357" y="21264"/>
                    <a:pt x="49063" y="20740"/>
                    <a:pt x="49325" y="19914"/>
                  </a:cubicBezTo>
                  <a:cubicBezTo>
                    <a:pt x="49533" y="19255"/>
                    <a:pt x="49426" y="18496"/>
                    <a:pt x="49006" y="17662"/>
                  </a:cubicBezTo>
                  <a:cubicBezTo>
                    <a:pt x="47880" y="15424"/>
                    <a:pt x="45637" y="14071"/>
                    <a:pt x="43624" y="12979"/>
                  </a:cubicBezTo>
                  <a:cubicBezTo>
                    <a:pt x="41274" y="11703"/>
                    <a:pt x="38461" y="10279"/>
                    <a:pt x="35406" y="9390"/>
                  </a:cubicBezTo>
                  <a:cubicBezTo>
                    <a:pt x="35404" y="9390"/>
                    <a:pt x="35400" y="9390"/>
                    <a:pt x="35397" y="9388"/>
                  </a:cubicBezTo>
                  <a:cubicBezTo>
                    <a:pt x="34723" y="8033"/>
                    <a:pt x="33967" y="6721"/>
                    <a:pt x="33123" y="5469"/>
                  </a:cubicBezTo>
                  <a:cubicBezTo>
                    <a:pt x="30644" y="1790"/>
                    <a:pt x="28122" y="1"/>
                    <a:pt x="254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964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DB94AB5A-2E91-4B43-A622-DF9948F9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782" y="192616"/>
            <a:ext cx="2230976" cy="47582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E898594-1AEF-4B4E-BC81-0440BBE0C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172" y="186122"/>
            <a:ext cx="1295889" cy="47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9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305E5B3-E895-664E-B755-F5A884E8C0EA}"/>
              </a:ext>
            </a:extLst>
          </p:cNvPr>
          <p:cNvGrpSpPr/>
          <p:nvPr/>
        </p:nvGrpSpPr>
        <p:grpSpPr>
          <a:xfrm>
            <a:off x="380141" y="324054"/>
            <a:ext cx="1190204" cy="619617"/>
            <a:chOff x="4436515" y="1561276"/>
            <a:chExt cx="1190204" cy="619617"/>
          </a:xfrm>
        </p:grpSpPr>
        <p:sp>
          <p:nvSpPr>
            <p:cNvPr id="5" name="Google Shape;1183;p39">
              <a:extLst>
                <a:ext uri="{FF2B5EF4-FFF2-40B4-BE49-F238E27FC236}">
                  <a16:creationId xmlns:a16="http://schemas.microsoft.com/office/drawing/2014/main" id="{26398448-1005-D043-91DC-A8E94E6B2118}"/>
                </a:ext>
              </a:extLst>
            </p:cNvPr>
            <p:cNvSpPr/>
            <p:nvPr/>
          </p:nvSpPr>
          <p:spPr>
            <a:xfrm>
              <a:off x="4436515" y="1561276"/>
              <a:ext cx="1190204" cy="619617"/>
            </a:xfrm>
            <a:custGeom>
              <a:avLst/>
              <a:gdLst/>
              <a:ahLst/>
              <a:cxnLst/>
              <a:rect l="l" t="t" r="r" b="b"/>
              <a:pathLst>
                <a:path w="56341" h="29331" extrusionOk="0">
                  <a:moveTo>
                    <a:pt x="27432" y="1897"/>
                  </a:moveTo>
                  <a:cubicBezTo>
                    <a:pt x="31103" y="1897"/>
                    <a:pt x="34770" y="2081"/>
                    <a:pt x="38440" y="2096"/>
                  </a:cubicBezTo>
                  <a:cubicBezTo>
                    <a:pt x="39062" y="2099"/>
                    <a:pt x="39684" y="2100"/>
                    <a:pt x="40306" y="2100"/>
                  </a:cubicBezTo>
                  <a:cubicBezTo>
                    <a:pt x="41350" y="2100"/>
                    <a:pt x="42394" y="2097"/>
                    <a:pt x="43438" y="2097"/>
                  </a:cubicBezTo>
                  <a:cubicBezTo>
                    <a:pt x="44942" y="2097"/>
                    <a:pt x="46447" y="2102"/>
                    <a:pt x="47950" y="2129"/>
                  </a:cubicBezTo>
                  <a:cubicBezTo>
                    <a:pt x="49734" y="2160"/>
                    <a:pt x="51453" y="2731"/>
                    <a:pt x="52786" y="3846"/>
                  </a:cubicBezTo>
                  <a:cubicBezTo>
                    <a:pt x="53617" y="4541"/>
                    <a:pt x="54539" y="5531"/>
                    <a:pt x="54116" y="7130"/>
                  </a:cubicBezTo>
                  <a:cubicBezTo>
                    <a:pt x="54116" y="8923"/>
                    <a:pt x="53981" y="10941"/>
                    <a:pt x="54148" y="12934"/>
                  </a:cubicBezTo>
                  <a:cubicBezTo>
                    <a:pt x="54375" y="15603"/>
                    <a:pt x="54129" y="18234"/>
                    <a:pt x="53794" y="20857"/>
                  </a:cubicBezTo>
                  <a:cubicBezTo>
                    <a:pt x="53491" y="23231"/>
                    <a:pt x="52491" y="25402"/>
                    <a:pt x="50174" y="26298"/>
                  </a:cubicBezTo>
                  <a:cubicBezTo>
                    <a:pt x="49518" y="26552"/>
                    <a:pt x="48782" y="26619"/>
                    <a:pt x="48026" y="26619"/>
                  </a:cubicBezTo>
                  <a:cubicBezTo>
                    <a:pt x="47269" y="26619"/>
                    <a:pt x="46491" y="26552"/>
                    <a:pt x="45749" y="26537"/>
                  </a:cubicBezTo>
                  <a:cubicBezTo>
                    <a:pt x="45711" y="26537"/>
                    <a:pt x="45673" y="26536"/>
                    <a:pt x="45635" y="26536"/>
                  </a:cubicBezTo>
                  <a:cubicBezTo>
                    <a:pt x="44302" y="26536"/>
                    <a:pt x="42994" y="26971"/>
                    <a:pt x="41745" y="26971"/>
                  </a:cubicBezTo>
                  <a:cubicBezTo>
                    <a:pt x="41710" y="26971"/>
                    <a:pt x="41674" y="26971"/>
                    <a:pt x="41639" y="26970"/>
                  </a:cubicBezTo>
                  <a:cubicBezTo>
                    <a:pt x="41555" y="26968"/>
                    <a:pt x="41472" y="26968"/>
                    <a:pt x="41388" y="26968"/>
                  </a:cubicBezTo>
                  <a:cubicBezTo>
                    <a:pt x="40815" y="26968"/>
                    <a:pt x="40230" y="27001"/>
                    <a:pt x="39644" y="27001"/>
                  </a:cubicBezTo>
                  <a:cubicBezTo>
                    <a:pt x="39150" y="27001"/>
                    <a:pt x="38654" y="26977"/>
                    <a:pt x="38163" y="26889"/>
                  </a:cubicBezTo>
                  <a:cubicBezTo>
                    <a:pt x="37028" y="26685"/>
                    <a:pt x="35898" y="26564"/>
                    <a:pt x="34748" y="26564"/>
                  </a:cubicBezTo>
                  <a:cubicBezTo>
                    <a:pt x="34118" y="26564"/>
                    <a:pt x="33483" y="26600"/>
                    <a:pt x="32838" y="26680"/>
                  </a:cubicBezTo>
                  <a:cubicBezTo>
                    <a:pt x="32551" y="26715"/>
                    <a:pt x="32258" y="26728"/>
                    <a:pt x="31961" y="26728"/>
                  </a:cubicBezTo>
                  <a:cubicBezTo>
                    <a:pt x="31111" y="26728"/>
                    <a:pt x="30230" y="26621"/>
                    <a:pt x="29359" y="26621"/>
                  </a:cubicBezTo>
                  <a:cubicBezTo>
                    <a:pt x="29295" y="26621"/>
                    <a:pt x="29232" y="26621"/>
                    <a:pt x="29168" y="26623"/>
                  </a:cubicBezTo>
                  <a:cubicBezTo>
                    <a:pt x="27581" y="26654"/>
                    <a:pt x="26034" y="26865"/>
                    <a:pt x="24466" y="27042"/>
                  </a:cubicBezTo>
                  <a:cubicBezTo>
                    <a:pt x="23731" y="27125"/>
                    <a:pt x="22991" y="27180"/>
                    <a:pt x="22241" y="27180"/>
                  </a:cubicBezTo>
                  <a:cubicBezTo>
                    <a:pt x="21746" y="27180"/>
                    <a:pt x="21247" y="27156"/>
                    <a:pt x="20742" y="27100"/>
                  </a:cubicBezTo>
                  <a:cubicBezTo>
                    <a:pt x="20406" y="27064"/>
                    <a:pt x="20068" y="27049"/>
                    <a:pt x="19729" y="27049"/>
                  </a:cubicBezTo>
                  <a:cubicBezTo>
                    <a:pt x="18370" y="27049"/>
                    <a:pt x="16986" y="27289"/>
                    <a:pt x="15616" y="27331"/>
                  </a:cubicBezTo>
                  <a:cubicBezTo>
                    <a:pt x="15503" y="27334"/>
                    <a:pt x="15391" y="27336"/>
                    <a:pt x="15278" y="27336"/>
                  </a:cubicBezTo>
                  <a:cubicBezTo>
                    <a:pt x="14440" y="27336"/>
                    <a:pt x="13594" y="27254"/>
                    <a:pt x="12760" y="27254"/>
                  </a:cubicBezTo>
                  <a:cubicBezTo>
                    <a:pt x="12354" y="27254"/>
                    <a:pt x="11951" y="27273"/>
                    <a:pt x="11553" y="27331"/>
                  </a:cubicBezTo>
                  <a:cubicBezTo>
                    <a:pt x="11392" y="27354"/>
                    <a:pt x="11234" y="27364"/>
                    <a:pt x="11079" y="27364"/>
                  </a:cubicBezTo>
                  <a:cubicBezTo>
                    <a:pt x="10332" y="27364"/>
                    <a:pt x="9646" y="27134"/>
                    <a:pt x="8934" y="27070"/>
                  </a:cubicBezTo>
                  <a:cubicBezTo>
                    <a:pt x="7654" y="26957"/>
                    <a:pt x="6367" y="26747"/>
                    <a:pt x="5179" y="25914"/>
                  </a:cubicBezTo>
                  <a:cubicBezTo>
                    <a:pt x="2613" y="24116"/>
                    <a:pt x="2678" y="21486"/>
                    <a:pt x="2468" y="18849"/>
                  </a:cubicBezTo>
                  <a:cubicBezTo>
                    <a:pt x="2229" y="15856"/>
                    <a:pt x="1824" y="12855"/>
                    <a:pt x="2371" y="9880"/>
                  </a:cubicBezTo>
                  <a:cubicBezTo>
                    <a:pt x="2640" y="8411"/>
                    <a:pt x="2640" y="6817"/>
                    <a:pt x="3620" y="5525"/>
                  </a:cubicBezTo>
                  <a:cubicBezTo>
                    <a:pt x="4347" y="4564"/>
                    <a:pt x="5396" y="4165"/>
                    <a:pt x="6424" y="3623"/>
                  </a:cubicBezTo>
                  <a:cubicBezTo>
                    <a:pt x="7438" y="3089"/>
                    <a:pt x="8629" y="3310"/>
                    <a:pt x="9587" y="2578"/>
                  </a:cubicBezTo>
                  <a:cubicBezTo>
                    <a:pt x="9741" y="2459"/>
                    <a:pt x="10227" y="2308"/>
                    <a:pt x="10764" y="2308"/>
                  </a:cubicBezTo>
                  <a:cubicBezTo>
                    <a:pt x="10964" y="2308"/>
                    <a:pt x="11171" y="2329"/>
                    <a:pt x="11371" y="2380"/>
                  </a:cubicBezTo>
                  <a:cubicBezTo>
                    <a:pt x="11745" y="2477"/>
                    <a:pt x="12137" y="2512"/>
                    <a:pt x="12539" y="2512"/>
                  </a:cubicBezTo>
                  <a:cubicBezTo>
                    <a:pt x="13309" y="2512"/>
                    <a:pt x="14113" y="2383"/>
                    <a:pt x="14884" y="2313"/>
                  </a:cubicBezTo>
                  <a:cubicBezTo>
                    <a:pt x="17995" y="2030"/>
                    <a:pt x="21113" y="2067"/>
                    <a:pt x="24228" y="1952"/>
                  </a:cubicBezTo>
                  <a:cubicBezTo>
                    <a:pt x="25296" y="1912"/>
                    <a:pt x="26365" y="1897"/>
                    <a:pt x="27432" y="1897"/>
                  </a:cubicBezTo>
                  <a:close/>
                  <a:moveTo>
                    <a:pt x="28731" y="0"/>
                  </a:moveTo>
                  <a:cubicBezTo>
                    <a:pt x="28341" y="0"/>
                    <a:pt x="27954" y="15"/>
                    <a:pt x="27573" y="53"/>
                  </a:cubicBezTo>
                  <a:cubicBezTo>
                    <a:pt x="24887" y="327"/>
                    <a:pt x="22181" y="252"/>
                    <a:pt x="19515" y="350"/>
                  </a:cubicBezTo>
                  <a:cubicBezTo>
                    <a:pt x="16772" y="450"/>
                    <a:pt x="14027" y="570"/>
                    <a:pt x="11282" y="711"/>
                  </a:cubicBezTo>
                  <a:cubicBezTo>
                    <a:pt x="8681" y="841"/>
                    <a:pt x="6162" y="1244"/>
                    <a:pt x="3810" y="2413"/>
                  </a:cubicBezTo>
                  <a:cubicBezTo>
                    <a:pt x="2648" y="2993"/>
                    <a:pt x="1865" y="3902"/>
                    <a:pt x="1354" y="5109"/>
                  </a:cubicBezTo>
                  <a:cubicBezTo>
                    <a:pt x="971" y="6015"/>
                    <a:pt x="1341" y="7073"/>
                    <a:pt x="902" y="7857"/>
                  </a:cubicBezTo>
                  <a:cubicBezTo>
                    <a:pt x="0" y="9463"/>
                    <a:pt x="494" y="11188"/>
                    <a:pt x="394" y="12816"/>
                  </a:cubicBezTo>
                  <a:cubicBezTo>
                    <a:pt x="331" y="13840"/>
                    <a:pt x="231" y="15002"/>
                    <a:pt x="502" y="16130"/>
                  </a:cubicBezTo>
                  <a:cubicBezTo>
                    <a:pt x="795" y="17356"/>
                    <a:pt x="622" y="18688"/>
                    <a:pt x="746" y="19964"/>
                  </a:cubicBezTo>
                  <a:cubicBezTo>
                    <a:pt x="848" y="21018"/>
                    <a:pt x="1087" y="22060"/>
                    <a:pt x="1222" y="22855"/>
                  </a:cubicBezTo>
                  <a:cubicBezTo>
                    <a:pt x="1150" y="23900"/>
                    <a:pt x="1874" y="24293"/>
                    <a:pt x="2112" y="24881"/>
                  </a:cubicBezTo>
                  <a:cubicBezTo>
                    <a:pt x="3191" y="27539"/>
                    <a:pt x="5445" y="28578"/>
                    <a:pt x="7943" y="29050"/>
                  </a:cubicBezTo>
                  <a:cubicBezTo>
                    <a:pt x="9059" y="29261"/>
                    <a:pt x="10183" y="29331"/>
                    <a:pt x="11312" y="29331"/>
                  </a:cubicBezTo>
                  <a:cubicBezTo>
                    <a:pt x="13254" y="29331"/>
                    <a:pt x="15207" y="29124"/>
                    <a:pt x="17151" y="29070"/>
                  </a:cubicBezTo>
                  <a:cubicBezTo>
                    <a:pt x="19448" y="29005"/>
                    <a:pt x="21745" y="28930"/>
                    <a:pt x="24039" y="28803"/>
                  </a:cubicBezTo>
                  <a:cubicBezTo>
                    <a:pt x="25420" y="28725"/>
                    <a:pt x="26791" y="28484"/>
                    <a:pt x="28174" y="28412"/>
                  </a:cubicBezTo>
                  <a:cubicBezTo>
                    <a:pt x="28358" y="28402"/>
                    <a:pt x="28543" y="28398"/>
                    <a:pt x="28728" y="28398"/>
                  </a:cubicBezTo>
                  <a:cubicBezTo>
                    <a:pt x="29565" y="28398"/>
                    <a:pt x="30406" y="28481"/>
                    <a:pt x="31245" y="28486"/>
                  </a:cubicBezTo>
                  <a:cubicBezTo>
                    <a:pt x="31352" y="28486"/>
                    <a:pt x="31459" y="28486"/>
                    <a:pt x="31565" y="28486"/>
                  </a:cubicBezTo>
                  <a:cubicBezTo>
                    <a:pt x="33086" y="28486"/>
                    <a:pt x="34609" y="28441"/>
                    <a:pt x="36129" y="28441"/>
                  </a:cubicBezTo>
                  <a:cubicBezTo>
                    <a:pt x="37183" y="28441"/>
                    <a:pt x="38236" y="28463"/>
                    <a:pt x="39285" y="28536"/>
                  </a:cubicBezTo>
                  <a:cubicBezTo>
                    <a:pt x="40207" y="28602"/>
                    <a:pt x="41128" y="28624"/>
                    <a:pt x="42047" y="28624"/>
                  </a:cubicBezTo>
                  <a:cubicBezTo>
                    <a:pt x="43099" y="28624"/>
                    <a:pt x="44149" y="28595"/>
                    <a:pt x="45197" y="28568"/>
                  </a:cubicBezTo>
                  <a:cubicBezTo>
                    <a:pt x="47176" y="28517"/>
                    <a:pt x="49138" y="27973"/>
                    <a:pt x="51104" y="27738"/>
                  </a:cubicBezTo>
                  <a:cubicBezTo>
                    <a:pt x="52787" y="27535"/>
                    <a:pt x="54795" y="25357"/>
                    <a:pt x="55194" y="24016"/>
                  </a:cubicBezTo>
                  <a:cubicBezTo>
                    <a:pt x="55616" y="22596"/>
                    <a:pt x="55484" y="21178"/>
                    <a:pt x="55646" y="19764"/>
                  </a:cubicBezTo>
                  <a:cubicBezTo>
                    <a:pt x="55863" y="17855"/>
                    <a:pt x="56279" y="15971"/>
                    <a:pt x="56161" y="14025"/>
                  </a:cubicBezTo>
                  <a:cubicBezTo>
                    <a:pt x="56044" y="12129"/>
                    <a:pt x="55847" y="10212"/>
                    <a:pt x="56014" y="8333"/>
                  </a:cubicBezTo>
                  <a:cubicBezTo>
                    <a:pt x="56341" y="4662"/>
                    <a:pt x="54023" y="2037"/>
                    <a:pt x="51353" y="1211"/>
                  </a:cubicBezTo>
                  <a:cubicBezTo>
                    <a:pt x="49700" y="697"/>
                    <a:pt x="47891" y="582"/>
                    <a:pt x="46143" y="503"/>
                  </a:cubicBezTo>
                  <a:cubicBezTo>
                    <a:pt x="43305" y="375"/>
                    <a:pt x="40459" y="456"/>
                    <a:pt x="37617" y="389"/>
                  </a:cubicBezTo>
                  <a:cubicBezTo>
                    <a:pt x="35877" y="347"/>
                    <a:pt x="34139" y="112"/>
                    <a:pt x="32401" y="112"/>
                  </a:cubicBezTo>
                  <a:cubicBezTo>
                    <a:pt x="32343" y="112"/>
                    <a:pt x="32286" y="113"/>
                    <a:pt x="32229" y="113"/>
                  </a:cubicBezTo>
                  <a:cubicBezTo>
                    <a:pt x="32178" y="114"/>
                    <a:pt x="32128" y="114"/>
                    <a:pt x="32078" y="114"/>
                  </a:cubicBezTo>
                  <a:cubicBezTo>
                    <a:pt x="30962" y="114"/>
                    <a:pt x="29831" y="0"/>
                    <a:pt x="28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華康儷粗圓" panose="020F0709000000000000" pitchFamily="49" charset="-120"/>
              </a:endParaRPr>
            </a:p>
          </p:txBody>
        </p:sp>
        <p:sp>
          <p:nvSpPr>
            <p:cNvPr id="6" name="Google Shape;1198;p39">
              <a:extLst>
                <a:ext uri="{FF2B5EF4-FFF2-40B4-BE49-F238E27FC236}">
                  <a16:creationId xmlns:a16="http://schemas.microsoft.com/office/drawing/2014/main" id="{95042C17-FCC5-C54B-A51F-528E860ED29E}"/>
                </a:ext>
              </a:extLst>
            </p:cNvPr>
            <p:cNvSpPr/>
            <p:nvPr/>
          </p:nvSpPr>
          <p:spPr>
            <a:xfrm>
              <a:off x="4474804" y="1602067"/>
              <a:ext cx="1113626" cy="538033"/>
            </a:xfrm>
            <a:custGeom>
              <a:avLst/>
              <a:gdLst/>
              <a:ahLst/>
              <a:cxnLst/>
              <a:rect l="l" t="t" r="r" b="b"/>
              <a:pathLst>
                <a:path w="52716" h="25469" extrusionOk="0">
                  <a:moveTo>
                    <a:pt x="25618" y="1"/>
                  </a:moveTo>
                  <a:cubicBezTo>
                    <a:pt x="24547" y="1"/>
                    <a:pt x="23476" y="16"/>
                    <a:pt x="22404" y="56"/>
                  </a:cubicBezTo>
                  <a:cubicBezTo>
                    <a:pt x="19289" y="171"/>
                    <a:pt x="16170" y="134"/>
                    <a:pt x="13060" y="417"/>
                  </a:cubicBezTo>
                  <a:cubicBezTo>
                    <a:pt x="12288" y="487"/>
                    <a:pt x="11485" y="616"/>
                    <a:pt x="10714" y="616"/>
                  </a:cubicBezTo>
                  <a:cubicBezTo>
                    <a:pt x="10313" y="616"/>
                    <a:pt x="9920" y="581"/>
                    <a:pt x="9546" y="484"/>
                  </a:cubicBezTo>
                  <a:cubicBezTo>
                    <a:pt x="9346" y="433"/>
                    <a:pt x="9139" y="412"/>
                    <a:pt x="8939" y="412"/>
                  </a:cubicBezTo>
                  <a:cubicBezTo>
                    <a:pt x="8403" y="412"/>
                    <a:pt x="7916" y="563"/>
                    <a:pt x="7764" y="682"/>
                  </a:cubicBezTo>
                  <a:cubicBezTo>
                    <a:pt x="6805" y="1414"/>
                    <a:pt x="5615" y="1193"/>
                    <a:pt x="4601" y="1727"/>
                  </a:cubicBezTo>
                  <a:cubicBezTo>
                    <a:pt x="3571" y="2269"/>
                    <a:pt x="2522" y="2668"/>
                    <a:pt x="1795" y="3629"/>
                  </a:cubicBezTo>
                  <a:cubicBezTo>
                    <a:pt x="815" y="4920"/>
                    <a:pt x="815" y="6515"/>
                    <a:pt x="546" y="7984"/>
                  </a:cubicBezTo>
                  <a:cubicBezTo>
                    <a:pt x="1" y="10959"/>
                    <a:pt x="404" y="13960"/>
                    <a:pt x="643" y="16953"/>
                  </a:cubicBezTo>
                  <a:cubicBezTo>
                    <a:pt x="854" y="19590"/>
                    <a:pt x="788" y="22220"/>
                    <a:pt x="3354" y="24018"/>
                  </a:cubicBezTo>
                  <a:cubicBezTo>
                    <a:pt x="4542" y="24851"/>
                    <a:pt x="5829" y="25061"/>
                    <a:pt x="7111" y="25174"/>
                  </a:cubicBezTo>
                  <a:cubicBezTo>
                    <a:pt x="7821" y="25238"/>
                    <a:pt x="8507" y="25468"/>
                    <a:pt x="9255" y="25468"/>
                  </a:cubicBezTo>
                  <a:cubicBezTo>
                    <a:pt x="9410" y="25468"/>
                    <a:pt x="9568" y="25458"/>
                    <a:pt x="9730" y="25435"/>
                  </a:cubicBezTo>
                  <a:cubicBezTo>
                    <a:pt x="10128" y="25377"/>
                    <a:pt x="10530" y="25358"/>
                    <a:pt x="10936" y="25358"/>
                  </a:cubicBezTo>
                  <a:cubicBezTo>
                    <a:pt x="11770" y="25358"/>
                    <a:pt x="12616" y="25440"/>
                    <a:pt x="13453" y="25440"/>
                  </a:cubicBezTo>
                  <a:cubicBezTo>
                    <a:pt x="13566" y="25440"/>
                    <a:pt x="13679" y="25438"/>
                    <a:pt x="13791" y="25435"/>
                  </a:cubicBezTo>
                  <a:cubicBezTo>
                    <a:pt x="15162" y="25393"/>
                    <a:pt x="16546" y="25153"/>
                    <a:pt x="17905" y="25153"/>
                  </a:cubicBezTo>
                  <a:cubicBezTo>
                    <a:pt x="18244" y="25153"/>
                    <a:pt x="18581" y="25168"/>
                    <a:pt x="18917" y="25204"/>
                  </a:cubicBezTo>
                  <a:cubicBezTo>
                    <a:pt x="19423" y="25260"/>
                    <a:pt x="19922" y="25284"/>
                    <a:pt x="20417" y="25284"/>
                  </a:cubicBezTo>
                  <a:cubicBezTo>
                    <a:pt x="21168" y="25284"/>
                    <a:pt x="21908" y="25229"/>
                    <a:pt x="22642" y="25146"/>
                  </a:cubicBezTo>
                  <a:cubicBezTo>
                    <a:pt x="24209" y="24969"/>
                    <a:pt x="25757" y="24758"/>
                    <a:pt x="27344" y="24727"/>
                  </a:cubicBezTo>
                  <a:cubicBezTo>
                    <a:pt x="27408" y="24725"/>
                    <a:pt x="27472" y="24725"/>
                    <a:pt x="27536" y="24725"/>
                  </a:cubicBezTo>
                  <a:cubicBezTo>
                    <a:pt x="28407" y="24725"/>
                    <a:pt x="29287" y="24832"/>
                    <a:pt x="30136" y="24832"/>
                  </a:cubicBezTo>
                  <a:cubicBezTo>
                    <a:pt x="30433" y="24832"/>
                    <a:pt x="30726" y="24819"/>
                    <a:pt x="31013" y="24784"/>
                  </a:cubicBezTo>
                  <a:cubicBezTo>
                    <a:pt x="31658" y="24704"/>
                    <a:pt x="32294" y="24668"/>
                    <a:pt x="32924" y="24668"/>
                  </a:cubicBezTo>
                  <a:cubicBezTo>
                    <a:pt x="34073" y="24668"/>
                    <a:pt x="35205" y="24789"/>
                    <a:pt x="36340" y="24993"/>
                  </a:cubicBezTo>
                  <a:cubicBezTo>
                    <a:pt x="36830" y="25081"/>
                    <a:pt x="37326" y="25105"/>
                    <a:pt x="37820" y="25105"/>
                  </a:cubicBezTo>
                  <a:cubicBezTo>
                    <a:pt x="38406" y="25105"/>
                    <a:pt x="38990" y="25072"/>
                    <a:pt x="39563" y="25072"/>
                  </a:cubicBezTo>
                  <a:cubicBezTo>
                    <a:pt x="39647" y="25072"/>
                    <a:pt x="39730" y="25072"/>
                    <a:pt x="39814" y="25074"/>
                  </a:cubicBezTo>
                  <a:cubicBezTo>
                    <a:pt x="39847" y="25075"/>
                    <a:pt x="39881" y="25075"/>
                    <a:pt x="39915" y="25075"/>
                  </a:cubicBezTo>
                  <a:cubicBezTo>
                    <a:pt x="41166" y="25075"/>
                    <a:pt x="42475" y="24640"/>
                    <a:pt x="43811" y="24640"/>
                  </a:cubicBezTo>
                  <a:cubicBezTo>
                    <a:pt x="43849" y="24640"/>
                    <a:pt x="43888" y="24641"/>
                    <a:pt x="43926" y="24641"/>
                  </a:cubicBezTo>
                  <a:cubicBezTo>
                    <a:pt x="44667" y="24656"/>
                    <a:pt x="45445" y="24723"/>
                    <a:pt x="46201" y="24723"/>
                  </a:cubicBezTo>
                  <a:cubicBezTo>
                    <a:pt x="46958" y="24723"/>
                    <a:pt x="47693" y="24656"/>
                    <a:pt x="48349" y="24402"/>
                  </a:cubicBezTo>
                  <a:cubicBezTo>
                    <a:pt x="50667" y="23506"/>
                    <a:pt x="51666" y="21335"/>
                    <a:pt x="51970" y="18960"/>
                  </a:cubicBezTo>
                  <a:cubicBezTo>
                    <a:pt x="52304" y="16336"/>
                    <a:pt x="52550" y="13707"/>
                    <a:pt x="52323" y="11038"/>
                  </a:cubicBezTo>
                  <a:cubicBezTo>
                    <a:pt x="52156" y="9045"/>
                    <a:pt x="52291" y="7027"/>
                    <a:pt x="52291" y="5234"/>
                  </a:cubicBezTo>
                  <a:cubicBezTo>
                    <a:pt x="52716" y="3635"/>
                    <a:pt x="51792" y="2645"/>
                    <a:pt x="50961" y="1949"/>
                  </a:cubicBezTo>
                  <a:cubicBezTo>
                    <a:pt x="49630" y="835"/>
                    <a:pt x="47910" y="264"/>
                    <a:pt x="46127" y="233"/>
                  </a:cubicBezTo>
                  <a:cubicBezTo>
                    <a:pt x="44623" y="206"/>
                    <a:pt x="43118" y="201"/>
                    <a:pt x="41613" y="201"/>
                  </a:cubicBezTo>
                  <a:cubicBezTo>
                    <a:pt x="40569" y="201"/>
                    <a:pt x="39525" y="204"/>
                    <a:pt x="38481" y="204"/>
                  </a:cubicBezTo>
                  <a:cubicBezTo>
                    <a:pt x="37859" y="204"/>
                    <a:pt x="37237" y="203"/>
                    <a:pt x="36615" y="200"/>
                  </a:cubicBezTo>
                  <a:cubicBezTo>
                    <a:pt x="32949" y="184"/>
                    <a:pt x="29286" y="1"/>
                    <a:pt x="2561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dirty="0">
                  <a:latin typeface="+mj-lt"/>
                  <a:ea typeface="華康儷粗圓" panose="020F0709000000000000" pitchFamily="49" charset="-120"/>
                  <a:cs typeface="Permanent Marker"/>
                  <a:sym typeface="Permanent Marker"/>
                </a:rPr>
                <a:t>前台架構</a:t>
              </a:r>
              <a:endParaRPr dirty="0">
                <a:latin typeface="+mj-lt"/>
                <a:ea typeface="華康儷粗圓" panose="020F0709000000000000" pitchFamily="49" charset="-120"/>
                <a:cs typeface="Permanent Marker"/>
                <a:sym typeface="Permanent Marker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1B8D4C4-5A18-6B4F-984B-D74212AD0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1" y="1455089"/>
            <a:ext cx="5521099" cy="27954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2687DD-478E-0D48-8C32-034CC3E84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240" y="1098114"/>
            <a:ext cx="2978485" cy="31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7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164</Words>
  <Application>Microsoft Office PowerPoint</Application>
  <PresentationFormat>如螢幕大小 (16:9)</PresentationFormat>
  <Paragraphs>63</Paragraphs>
  <Slides>33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2" baseType="lpstr">
      <vt:lpstr>Comfortaa</vt:lpstr>
      <vt:lpstr>Comfortaa Light</vt:lpstr>
      <vt:lpstr>Permanent Marker</vt:lpstr>
      <vt:lpstr>華康儷粗圓</vt:lpstr>
      <vt:lpstr>微軟正黑體</vt:lpstr>
      <vt:lpstr>微軟正黑體</vt:lpstr>
      <vt:lpstr>新細明體</vt:lpstr>
      <vt:lpstr>Arial</vt:lpstr>
      <vt:lpstr>SKETCH LESSON</vt:lpstr>
      <vt:lpstr>前端專題提案報告</vt:lpstr>
      <vt:lpstr>PowerPoint 簡報</vt:lpstr>
      <vt:lpstr>主題發想</vt:lpstr>
      <vt:lpstr>PowerPoint 簡報</vt:lpstr>
      <vt:lpstr>網站架構</vt:lpstr>
      <vt:lpstr>PowerPoint 簡報</vt:lpstr>
      <vt:lpstr>前台架構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後台架構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網站配色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SKETCHNOTES LESSON</dc:title>
  <dc:creator>USER</dc:creator>
  <cp:lastModifiedBy>USER</cp:lastModifiedBy>
  <cp:revision>17</cp:revision>
  <dcterms:modified xsi:type="dcterms:W3CDTF">2022-01-19T00:45:01Z</dcterms:modified>
</cp:coreProperties>
</file>